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450" r:id="rId3"/>
    <p:sldId id="258" r:id="rId4"/>
    <p:sldId id="259" r:id="rId5"/>
    <p:sldId id="260" r:id="rId6"/>
    <p:sldId id="261" r:id="rId7"/>
    <p:sldId id="262" r:id="rId8"/>
    <p:sldId id="451" r:id="rId9"/>
    <p:sldId id="452" r:id="rId10"/>
    <p:sldId id="263" r:id="rId11"/>
    <p:sldId id="264" r:id="rId12"/>
    <p:sldId id="265" r:id="rId13"/>
    <p:sldId id="266" r:id="rId14"/>
    <p:sldId id="267" r:id="rId15"/>
    <p:sldId id="268" r:id="rId16"/>
    <p:sldId id="269" r:id="rId17"/>
    <p:sldId id="270" r:id="rId18"/>
    <p:sldId id="271" r:id="rId19"/>
    <p:sldId id="272"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varScale="1">
        <p:scale>
          <a:sx n="104" d="100"/>
          <a:sy n="104" d="100"/>
        </p:scale>
        <p:origin x="105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folie">
    <p:bg bwMode="gray">
      <p:bgPr>
        <a:blipFill dpi="0" rotWithShape="1">
          <a:blip r:embed="rId2">
            <a:lum/>
          </a:blip>
          <a:srcRect/>
          <a:stretch>
            <a:fillRect l="-9000" r="-9000"/>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bwMode="gray">
          <a:xfrm>
            <a:off x="0" y="0"/>
            <a:ext cx="12192000" cy="5424488"/>
          </a:xfrm>
          <a:noFill/>
          <a:ln>
            <a:noFill/>
          </a:ln>
        </p:spPr>
        <p:txBody>
          <a:bodyPr/>
          <a:lstStyle>
            <a:lvl1pPr marL="0" indent="0" algn="ctr">
              <a:buNone/>
              <a:defRPr>
                <a:solidFill>
                  <a:schemeClr val="bg1"/>
                </a:solidFill>
              </a:defRPr>
            </a:lvl1pPr>
          </a:lstStyle>
          <a:p>
            <a:endParaRPr lang="en-GB" dirty="0"/>
          </a:p>
        </p:txBody>
      </p:sp>
      <p:sp>
        <p:nvSpPr>
          <p:cNvPr id="19" name="Rectangle 4"/>
          <p:cNvSpPr>
            <a:spLocks noChangeArrowheads="1"/>
          </p:cNvSpPr>
          <p:nvPr/>
        </p:nvSpPr>
        <p:spPr bwMode="gray">
          <a:xfrm>
            <a:off x="0" y="5424787"/>
            <a:ext cx="12192000" cy="14332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white">
          <a:xfrm>
            <a:off x="0" y="5412023"/>
            <a:ext cx="12192000" cy="61996"/>
            <a:chOff x="0" y="3175"/>
            <a:chExt cx="6736" cy="68"/>
          </a:xfrm>
        </p:grpSpPr>
        <p:sp>
          <p:nvSpPr>
            <p:cNvPr id="21" name="Rectangle 16"/>
            <p:cNvSpPr>
              <a:spLocks noChangeArrowheads="1"/>
            </p:cNvSpPr>
            <p:nvPr/>
          </p:nvSpPr>
          <p:spPr bwMode="white">
            <a:xfrm>
              <a:off x="0" y="317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white">
            <a:xfrm>
              <a:off x="1826" y="317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sp>
        <p:nvSpPr>
          <p:cNvPr id="3" name="Text Placeholder 2"/>
          <p:cNvSpPr>
            <a:spLocks noGrp="1"/>
          </p:cNvSpPr>
          <p:nvPr>
            <p:ph type="body" sz="quarter" idx="10" hasCustomPrompt="1"/>
          </p:nvPr>
        </p:nvSpPr>
        <p:spPr bwMode="white">
          <a:xfrm>
            <a:off x="3305016" y="5937980"/>
            <a:ext cx="6031344" cy="793519"/>
          </a:xfrm>
        </p:spPr>
        <p:txBody>
          <a:bodyPr/>
          <a:lstStyle>
            <a:lvl1pPr marL="0" indent="0">
              <a:buNone/>
              <a:defRPr sz="1300">
                <a:solidFill>
                  <a:schemeClr val="bg1"/>
                </a:solidFill>
              </a:defRPr>
            </a:lvl1pPr>
          </a:lstStyle>
          <a:p>
            <a:pPr lvl="0"/>
            <a:r>
              <a:rPr lang="en-US" dirty="0"/>
              <a:t>Click to edit Master text styles</a:t>
            </a:r>
          </a:p>
        </p:txBody>
      </p:sp>
      <p:sp>
        <p:nvSpPr>
          <p:cNvPr id="12" name="Rectangle 3"/>
          <p:cNvSpPr>
            <a:spLocks noGrp="1" noChangeArrowheads="1"/>
          </p:cNvSpPr>
          <p:nvPr>
            <p:ph type="ctrTitle" hasCustomPrompt="1"/>
          </p:nvPr>
        </p:nvSpPr>
        <p:spPr bwMode="white">
          <a:xfrm>
            <a:off x="3305016" y="3136668"/>
            <a:ext cx="6031344" cy="1384932"/>
          </a:xfrm>
        </p:spPr>
        <p:txBody>
          <a:bodyPr anchor="b"/>
          <a:lstStyle>
            <a:lvl1pPr>
              <a:lnSpc>
                <a:spcPct val="105000"/>
              </a:lnSpc>
              <a:defRPr sz="3000" baseline="0">
                <a:solidFill>
                  <a:schemeClr val="bg1"/>
                </a:solidFill>
              </a:defRPr>
            </a:lvl1pPr>
          </a:lstStyle>
          <a:p>
            <a:pPr lvl="0"/>
            <a:r>
              <a:rPr lang="en-US" altLang="de-DE" noProof="0" dirty="0"/>
              <a:t>Click to edit header</a:t>
            </a:r>
            <a:endParaRPr lang="de-DE" altLang="de-DE" noProof="0" dirty="0"/>
          </a:p>
        </p:txBody>
      </p:sp>
      <p:sp>
        <p:nvSpPr>
          <p:cNvPr id="13" name="Rectangle 4"/>
          <p:cNvSpPr>
            <a:spLocks noGrp="1" noChangeArrowheads="1"/>
          </p:cNvSpPr>
          <p:nvPr>
            <p:ph type="subTitle" idx="1" hasCustomPrompt="1"/>
          </p:nvPr>
        </p:nvSpPr>
        <p:spPr bwMode="white">
          <a:xfrm>
            <a:off x="3305016" y="4561676"/>
            <a:ext cx="6031344" cy="863111"/>
          </a:xfrm>
        </p:spPr>
        <p:txBody>
          <a:bodyPr anchor="t"/>
          <a:lstStyle>
            <a:lvl1pPr marL="0" indent="0">
              <a:lnSpc>
                <a:spcPct val="100000"/>
              </a:lnSpc>
              <a:buNone/>
              <a:defRPr sz="2000">
                <a:solidFill>
                  <a:schemeClr val="bg1"/>
                </a:solidFill>
              </a:defRPr>
            </a:lvl1pPr>
          </a:lstStyle>
          <a:p>
            <a:pPr lvl="0"/>
            <a:r>
              <a:rPr lang="en-US" altLang="de-DE" noProof="0" dirty="0"/>
              <a:t>Click to edit Master subtitle style</a:t>
            </a:r>
            <a:endParaRPr lang="de-DE" altLang="de-DE" noProof="0" dirty="0"/>
          </a:p>
        </p:txBody>
      </p:sp>
      <p:grpSp>
        <p:nvGrpSpPr>
          <p:cNvPr id="15" name="Group 14"/>
          <p:cNvGrpSpPr>
            <a:grpSpLocks noChangeAspect="1"/>
          </p:cNvGrpSpPr>
          <p:nvPr/>
        </p:nvGrpSpPr>
        <p:grpSpPr>
          <a:xfrm>
            <a:off x="10614576" y="6254454"/>
            <a:ext cx="1332000" cy="246595"/>
            <a:chOff x="830300" y="1716088"/>
            <a:chExt cx="10058401" cy="1862137"/>
          </a:xfrm>
          <a:solidFill>
            <a:schemeClr val="bg1"/>
          </a:solidFill>
        </p:grpSpPr>
        <p:sp>
          <p:nvSpPr>
            <p:cNvPr id="16" name="Freeform 5"/>
            <p:cNvSpPr>
              <a:spLocks/>
            </p:cNvSpPr>
            <p:nvPr/>
          </p:nvSpPr>
          <p:spPr bwMode="auto">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6"/>
            <p:cNvSpPr>
              <a:spLocks noChangeArrowheads="1"/>
            </p:cNvSpPr>
            <p:nvPr/>
          </p:nvSpPr>
          <p:spPr bwMode="auto">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7"/>
            <p:cNvSpPr>
              <a:spLocks/>
            </p:cNvSpPr>
            <p:nvPr/>
          </p:nvSpPr>
          <p:spPr bwMode="auto">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8"/>
            <p:cNvSpPr>
              <a:spLocks noEditPoints="1"/>
            </p:cNvSpPr>
            <p:nvPr/>
          </p:nvSpPr>
          <p:spPr bwMode="auto">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9"/>
            <p:cNvSpPr>
              <a:spLocks/>
            </p:cNvSpPr>
            <p:nvPr/>
          </p:nvSpPr>
          <p:spPr bwMode="auto">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0"/>
            <p:cNvSpPr>
              <a:spLocks/>
            </p:cNvSpPr>
            <p:nvPr/>
          </p:nvSpPr>
          <p:spPr bwMode="auto">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6" name="Freeform 5"/>
          <p:cNvSpPr>
            <a:spLocks noChangeAspect="1" noEditPoints="1"/>
          </p:cNvSpPr>
          <p:nvPr/>
        </p:nvSpPr>
        <p:spPr bwMode="gray">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 name="flSlideMaster.TitelfolieFooter" descr=".">
            <a:extLst>
              <a:ext uri="{FF2B5EF4-FFF2-40B4-BE49-F238E27FC236}">
                <a16:creationId xmlns:a16="http://schemas.microsoft.com/office/drawing/2014/main" id="{B4AF16F1-85DC-4D8A-97A4-8221E7B85FB0}"/>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2" name="hlSlideMaster.TitelfolieHeader" descr=" FR_EC_6E002&#10;FR - SUBJECT TO DUAL USE">
            <a:extLst>
              <a:ext uri="{FF2B5EF4-FFF2-40B4-BE49-F238E27FC236}">
                <a16:creationId xmlns:a16="http://schemas.microsoft.com/office/drawing/2014/main" id="{5DB4CC85-3361-49EB-B8DC-5D264742F196}"/>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4154175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pictures with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a:t>Click to edit header</a:t>
            </a:r>
            <a:endParaRPr lang="de-DE" dirty="0"/>
          </a:p>
        </p:txBody>
      </p:sp>
      <p:sp>
        <p:nvSpPr>
          <p:cNvPr id="3" name="Inhaltsplatzhalter 2"/>
          <p:cNvSpPr>
            <a:spLocks noGrp="1"/>
          </p:cNvSpPr>
          <p:nvPr>
            <p:ph idx="1" hasCustomPrompt="1"/>
          </p:nvPr>
        </p:nvSpPr>
        <p:spPr>
          <a:xfrm>
            <a:off x="479425" y="1566001"/>
            <a:ext cx="5418000" cy="422840"/>
          </a:xfrm>
        </p:spPr>
        <p:txBody>
          <a:bodyPr/>
          <a:lstStyle>
            <a:lvl1pPr marL="0" indent="0">
              <a:buNone/>
              <a:defRPr b="1"/>
            </a:lvl1pPr>
          </a:lstStyle>
          <a:p>
            <a:pPr lvl="0"/>
            <a:r>
              <a:rPr lang="en-US" dirty="0"/>
              <a:t>Click to edit Master text styles</a:t>
            </a:r>
            <a:endParaRPr lang="en-GB" dirty="0"/>
          </a:p>
        </p:txBody>
      </p:sp>
      <p:sp>
        <p:nvSpPr>
          <p:cNvPr id="8" name="Date Placeholder 7"/>
          <p:cNvSpPr>
            <a:spLocks noGrp="1"/>
          </p:cNvSpPr>
          <p:nvPr>
            <p:ph type="dt" sz="half" idx="14"/>
          </p:nvPr>
        </p:nvSpPr>
        <p:spPr/>
        <p:txBody>
          <a:bodyPr/>
          <a:lstStyle/>
          <a:p>
            <a:fld id="{84551709-13AD-4DA1-9AB9-774207B1281D}" type="datetimeFigureOut">
              <a:rPr lang="fr-FR" smtClean="0"/>
              <a:t>16/04/2025</a:t>
            </a:fld>
            <a:endParaRPr lang="fr-FR"/>
          </a:p>
        </p:txBody>
      </p:sp>
      <p:sp>
        <p:nvSpPr>
          <p:cNvPr id="9" name="Footer Placeholder 8"/>
          <p:cNvSpPr>
            <a:spLocks noGrp="1"/>
          </p:cNvSpPr>
          <p:nvPr>
            <p:ph type="ftr" sz="quarter" idx="15"/>
          </p:nvPr>
        </p:nvSpPr>
        <p:spPr/>
        <p:txBody>
          <a:bodyPr/>
          <a:lstStyle/>
          <a:p>
            <a:endParaRPr lang="fr-FR"/>
          </a:p>
        </p:txBody>
      </p:sp>
      <p:sp>
        <p:nvSpPr>
          <p:cNvPr id="10" name="Slide Number Placeholder 9"/>
          <p:cNvSpPr>
            <a:spLocks noGrp="1"/>
          </p:cNvSpPr>
          <p:nvPr>
            <p:ph type="sldNum" sz="quarter" idx="16"/>
          </p:nvPr>
        </p:nvSpPr>
        <p:spPr/>
        <p:txBody>
          <a:bodyPr/>
          <a:lstStyle/>
          <a:p>
            <a:fld id="{00A932B0-A609-4873-AC3B-2477571A767F}" type="slidenum">
              <a:rPr lang="fr-FR" smtClean="0"/>
              <a:t>‹N°›</a:t>
            </a:fld>
            <a:endParaRPr lang="fr-FR"/>
          </a:p>
        </p:txBody>
      </p:sp>
      <p:sp>
        <p:nvSpPr>
          <p:cNvPr id="13" name="Inhaltsplatzhalter 2"/>
          <p:cNvSpPr>
            <a:spLocks noGrp="1"/>
          </p:cNvSpPr>
          <p:nvPr>
            <p:ph idx="17" hasCustomPrompt="1"/>
          </p:nvPr>
        </p:nvSpPr>
        <p:spPr>
          <a:xfrm>
            <a:off x="6301252" y="1566000"/>
            <a:ext cx="5418347" cy="422841"/>
          </a:xfrm>
        </p:spPr>
        <p:txBody>
          <a:bodyPr/>
          <a:lstStyle>
            <a:lvl1pPr marL="0" indent="0">
              <a:buNone/>
              <a:defRPr b="1"/>
            </a:lvl1pPr>
          </a:lstStyle>
          <a:p>
            <a:pPr lvl="0"/>
            <a:r>
              <a:rPr lang="en-US" dirty="0"/>
              <a:t>Click to edit Master text styles</a:t>
            </a:r>
            <a:endParaRPr lang="en-GB" dirty="0"/>
          </a:p>
        </p:txBody>
      </p:sp>
      <p:sp>
        <p:nvSpPr>
          <p:cNvPr id="5" name="Picture Placeholder 4"/>
          <p:cNvSpPr>
            <a:spLocks noGrp="1"/>
          </p:cNvSpPr>
          <p:nvPr>
            <p:ph type="pic" sz="quarter" idx="18" hasCustomPrompt="1"/>
          </p:nvPr>
        </p:nvSpPr>
        <p:spPr>
          <a:xfrm>
            <a:off x="479423" y="2060849"/>
            <a:ext cx="5418000" cy="3462791"/>
          </a:xfrm>
        </p:spPr>
        <p:txBody>
          <a:bodyPr/>
          <a:lstStyle>
            <a:lvl1pPr marL="0" indent="0">
              <a:buNone/>
              <a:defRPr/>
            </a:lvl1pPr>
          </a:lstStyle>
          <a:p>
            <a:r>
              <a:rPr lang="en-US" dirty="0"/>
              <a:t>Click icon to add picture</a:t>
            </a:r>
            <a:endParaRPr lang="en-GB" dirty="0"/>
          </a:p>
        </p:txBody>
      </p:sp>
      <p:sp>
        <p:nvSpPr>
          <p:cNvPr id="12" name="Picture Placeholder 4"/>
          <p:cNvSpPr>
            <a:spLocks noGrp="1"/>
          </p:cNvSpPr>
          <p:nvPr>
            <p:ph type="pic" sz="quarter" idx="19" hasCustomPrompt="1"/>
          </p:nvPr>
        </p:nvSpPr>
        <p:spPr>
          <a:xfrm>
            <a:off x="6299397" y="2060848"/>
            <a:ext cx="5418000" cy="3462791"/>
          </a:xfrm>
        </p:spPr>
        <p:txBody>
          <a:bodyPr/>
          <a:lstStyle>
            <a:lvl1pPr marL="0" indent="0">
              <a:buNone/>
              <a:defRPr/>
            </a:lvl1pPr>
          </a:lstStyle>
          <a:p>
            <a:r>
              <a:rPr lang="en-US" dirty="0"/>
              <a:t>Click icon to add picture</a:t>
            </a:r>
            <a:endParaRPr lang="en-GB" dirty="0"/>
          </a:p>
        </p:txBody>
      </p:sp>
      <p:sp>
        <p:nvSpPr>
          <p:cNvPr id="6" name="Text Placeholder 5"/>
          <p:cNvSpPr>
            <a:spLocks noGrp="1"/>
          </p:cNvSpPr>
          <p:nvPr>
            <p:ph type="body" sz="quarter" idx="22" hasCustomPrompt="1"/>
          </p:nvPr>
        </p:nvSpPr>
        <p:spPr>
          <a:xfrm>
            <a:off x="479425" y="5589240"/>
            <a:ext cx="5418138" cy="494060"/>
          </a:xfrm>
        </p:spPr>
        <p:txBody>
          <a:bodyPr/>
          <a:lstStyle>
            <a:lvl1pPr marL="0" indent="0">
              <a:buNone/>
              <a:defRPr/>
            </a:lvl1pPr>
          </a:lstStyle>
          <a:p>
            <a:pPr lvl="0"/>
            <a:r>
              <a:rPr lang="en-US" dirty="0"/>
              <a:t>Click to edit Master text styles</a:t>
            </a:r>
            <a:endParaRPr lang="en-GB" dirty="0"/>
          </a:p>
        </p:txBody>
      </p:sp>
      <p:sp>
        <p:nvSpPr>
          <p:cNvPr id="22" name="Text Placeholder 5"/>
          <p:cNvSpPr>
            <a:spLocks noGrp="1"/>
          </p:cNvSpPr>
          <p:nvPr>
            <p:ph type="body" sz="quarter" idx="23" hasCustomPrompt="1"/>
          </p:nvPr>
        </p:nvSpPr>
        <p:spPr>
          <a:xfrm>
            <a:off x="6299397" y="5589240"/>
            <a:ext cx="5418138" cy="494060"/>
          </a:xfrm>
        </p:spPr>
        <p:txBody>
          <a:bodyPr/>
          <a:lstStyle>
            <a:lvl1pPr marL="0" indent="0">
              <a:buNone/>
              <a:defRPr/>
            </a:lvl1pPr>
          </a:lstStyle>
          <a:p>
            <a:pPr lvl="0"/>
            <a:r>
              <a:rPr lang="en-US" dirty="0"/>
              <a:t>Click to edit Master text styles</a:t>
            </a:r>
            <a:endParaRPr lang="en-GB" dirty="0"/>
          </a:p>
        </p:txBody>
      </p:sp>
      <p:sp>
        <p:nvSpPr>
          <p:cNvPr id="7" name="flSlideMaster.Two pictures with textFooter" descr=".">
            <a:extLst>
              <a:ext uri="{FF2B5EF4-FFF2-40B4-BE49-F238E27FC236}">
                <a16:creationId xmlns:a16="http://schemas.microsoft.com/office/drawing/2014/main" id="{8BFDD751-FFD8-4145-AF85-36467650325F}"/>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Two pictures with textHeader" descr=" FR_EC_6E002&#10;FR - SUBJECT TO DUAL USE">
            <a:extLst>
              <a:ext uri="{FF2B5EF4-FFF2-40B4-BE49-F238E27FC236}">
                <a16:creationId xmlns:a16="http://schemas.microsoft.com/office/drawing/2014/main" id="{57FA9EBA-AA5E-4512-AB15-77617CD3C37E}"/>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449202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pictures with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a:t>Click to edit header</a:t>
            </a:r>
            <a:endParaRPr lang="de-DE" dirty="0"/>
          </a:p>
        </p:txBody>
      </p:sp>
      <p:sp>
        <p:nvSpPr>
          <p:cNvPr id="8" name="Date Placeholder 7"/>
          <p:cNvSpPr>
            <a:spLocks noGrp="1"/>
          </p:cNvSpPr>
          <p:nvPr>
            <p:ph type="dt" sz="half" idx="14"/>
          </p:nvPr>
        </p:nvSpPr>
        <p:spPr/>
        <p:txBody>
          <a:bodyPr/>
          <a:lstStyle/>
          <a:p>
            <a:fld id="{84551709-13AD-4DA1-9AB9-774207B1281D}" type="datetimeFigureOut">
              <a:rPr lang="fr-FR" smtClean="0"/>
              <a:t>16/04/2025</a:t>
            </a:fld>
            <a:endParaRPr lang="fr-FR"/>
          </a:p>
        </p:txBody>
      </p:sp>
      <p:sp>
        <p:nvSpPr>
          <p:cNvPr id="9" name="Footer Placeholder 8"/>
          <p:cNvSpPr>
            <a:spLocks noGrp="1"/>
          </p:cNvSpPr>
          <p:nvPr>
            <p:ph type="ftr" sz="quarter" idx="15"/>
          </p:nvPr>
        </p:nvSpPr>
        <p:spPr/>
        <p:txBody>
          <a:bodyPr/>
          <a:lstStyle/>
          <a:p>
            <a:endParaRPr lang="fr-FR"/>
          </a:p>
        </p:txBody>
      </p:sp>
      <p:sp>
        <p:nvSpPr>
          <p:cNvPr id="10" name="Slide Number Placeholder 9"/>
          <p:cNvSpPr>
            <a:spLocks noGrp="1"/>
          </p:cNvSpPr>
          <p:nvPr>
            <p:ph type="sldNum" sz="quarter" idx="16"/>
          </p:nvPr>
        </p:nvSpPr>
        <p:spPr/>
        <p:txBody>
          <a:bodyPr/>
          <a:lstStyle/>
          <a:p>
            <a:fld id="{00A932B0-A609-4873-AC3B-2477571A767F}" type="slidenum">
              <a:rPr lang="fr-FR" smtClean="0"/>
              <a:t>‹N°›</a:t>
            </a:fld>
            <a:endParaRPr lang="fr-FR"/>
          </a:p>
        </p:txBody>
      </p:sp>
      <p:sp>
        <p:nvSpPr>
          <p:cNvPr id="15" name="Inhaltsplatzhalter 2"/>
          <p:cNvSpPr>
            <a:spLocks noGrp="1"/>
          </p:cNvSpPr>
          <p:nvPr>
            <p:ph idx="1" hasCustomPrompt="1"/>
          </p:nvPr>
        </p:nvSpPr>
        <p:spPr>
          <a:xfrm>
            <a:off x="481929" y="1566001"/>
            <a:ext cx="3600000" cy="422840"/>
          </a:xfrm>
        </p:spPr>
        <p:txBody>
          <a:bodyPr/>
          <a:lstStyle>
            <a:lvl1pPr marL="0" indent="0">
              <a:buNone/>
              <a:defRPr b="1"/>
            </a:lvl1pPr>
          </a:lstStyle>
          <a:p>
            <a:pPr lvl="0"/>
            <a:r>
              <a:rPr lang="en-US" dirty="0"/>
              <a:t>Click to edit Master text styles</a:t>
            </a:r>
            <a:endParaRPr lang="en-GB" dirty="0"/>
          </a:p>
        </p:txBody>
      </p:sp>
      <p:sp>
        <p:nvSpPr>
          <p:cNvPr id="16" name="Inhaltsplatzhalter 2"/>
          <p:cNvSpPr>
            <a:spLocks noGrp="1"/>
          </p:cNvSpPr>
          <p:nvPr>
            <p:ph idx="17" hasCustomPrompt="1"/>
          </p:nvPr>
        </p:nvSpPr>
        <p:spPr>
          <a:xfrm>
            <a:off x="4296000" y="1566000"/>
            <a:ext cx="3600000" cy="422841"/>
          </a:xfrm>
        </p:spPr>
        <p:txBody>
          <a:bodyPr/>
          <a:lstStyle>
            <a:lvl1pPr marL="0" indent="0">
              <a:buNone/>
              <a:defRPr b="1"/>
            </a:lvl1pPr>
          </a:lstStyle>
          <a:p>
            <a:pPr lvl="0"/>
            <a:r>
              <a:rPr lang="en-US" dirty="0"/>
              <a:t>Click to edit Master text styles</a:t>
            </a:r>
            <a:endParaRPr lang="en-GB" dirty="0"/>
          </a:p>
        </p:txBody>
      </p:sp>
      <p:sp>
        <p:nvSpPr>
          <p:cNvPr id="17" name="Picture Placeholder 4"/>
          <p:cNvSpPr>
            <a:spLocks noGrp="1"/>
          </p:cNvSpPr>
          <p:nvPr>
            <p:ph type="pic" sz="quarter" idx="18" hasCustomPrompt="1"/>
          </p:nvPr>
        </p:nvSpPr>
        <p:spPr>
          <a:xfrm>
            <a:off x="479425" y="2060849"/>
            <a:ext cx="3600000" cy="3462791"/>
          </a:xfrm>
        </p:spPr>
        <p:txBody>
          <a:bodyPr/>
          <a:lstStyle>
            <a:lvl1pPr marL="0" indent="0">
              <a:buNone/>
              <a:defRPr/>
            </a:lvl1pPr>
          </a:lstStyle>
          <a:p>
            <a:r>
              <a:rPr lang="en-US" dirty="0"/>
              <a:t>Click icon to add picture</a:t>
            </a:r>
            <a:endParaRPr lang="en-GB" dirty="0"/>
          </a:p>
        </p:txBody>
      </p:sp>
      <p:sp>
        <p:nvSpPr>
          <p:cNvPr id="18" name="Picture Placeholder 4"/>
          <p:cNvSpPr>
            <a:spLocks noGrp="1"/>
          </p:cNvSpPr>
          <p:nvPr>
            <p:ph type="pic" sz="quarter" idx="19" hasCustomPrompt="1"/>
          </p:nvPr>
        </p:nvSpPr>
        <p:spPr>
          <a:xfrm>
            <a:off x="4294145" y="2060848"/>
            <a:ext cx="3600000" cy="3462791"/>
          </a:xfrm>
        </p:spPr>
        <p:txBody>
          <a:bodyPr/>
          <a:lstStyle>
            <a:lvl1pPr marL="0" indent="0">
              <a:buNone/>
              <a:defRPr/>
            </a:lvl1pPr>
          </a:lstStyle>
          <a:p>
            <a:r>
              <a:rPr lang="en-US" dirty="0"/>
              <a:t>Click icon to add picture</a:t>
            </a:r>
            <a:endParaRPr lang="en-GB" dirty="0"/>
          </a:p>
        </p:txBody>
      </p:sp>
      <p:sp>
        <p:nvSpPr>
          <p:cNvPr id="21" name="Inhaltsplatzhalter 2"/>
          <p:cNvSpPr>
            <a:spLocks noGrp="1"/>
          </p:cNvSpPr>
          <p:nvPr>
            <p:ph idx="22" hasCustomPrompt="1"/>
          </p:nvPr>
        </p:nvSpPr>
        <p:spPr>
          <a:xfrm>
            <a:off x="8117741" y="1568369"/>
            <a:ext cx="3600000" cy="422841"/>
          </a:xfrm>
        </p:spPr>
        <p:txBody>
          <a:bodyPr/>
          <a:lstStyle>
            <a:lvl1pPr marL="0" indent="0">
              <a:buNone/>
              <a:defRPr b="1"/>
            </a:lvl1pPr>
          </a:lstStyle>
          <a:p>
            <a:pPr lvl="0"/>
            <a:r>
              <a:rPr lang="en-US" dirty="0"/>
              <a:t>Click to edit Master text styles</a:t>
            </a:r>
            <a:endParaRPr lang="en-GB" dirty="0"/>
          </a:p>
        </p:txBody>
      </p:sp>
      <p:sp>
        <p:nvSpPr>
          <p:cNvPr id="22" name="Picture Placeholder 4"/>
          <p:cNvSpPr>
            <a:spLocks noGrp="1"/>
          </p:cNvSpPr>
          <p:nvPr>
            <p:ph type="pic" sz="quarter" idx="23" hasCustomPrompt="1"/>
          </p:nvPr>
        </p:nvSpPr>
        <p:spPr>
          <a:xfrm>
            <a:off x="8115886" y="2063217"/>
            <a:ext cx="3600000" cy="3462791"/>
          </a:xfrm>
        </p:spPr>
        <p:txBody>
          <a:bodyPr/>
          <a:lstStyle>
            <a:lvl1pPr marL="0" indent="0">
              <a:buNone/>
              <a:defRPr/>
            </a:lvl1pPr>
          </a:lstStyle>
          <a:p>
            <a:r>
              <a:rPr lang="en-US" dirty="0"/>
              <a:t>Click icon to add picture</a:t>
            </a:r>
            <a:endParaRPr lang="en-GB" dirty="0"/>
          </a:p>
        </p:txBody>
      </p:sp>
      <p:sp>
        <p:nvSpPr>
          <p:cNvPr id="5" name="Text Placeholder 4"/>
          <p:cNvSpPr>
            <a:spLocks noGrp="1"/>
          </p:cNvSpPr>
          <p:nvPr>
            <p:ph type="body" sz="quarter" idx="28" hasCustomPrompt="1"/>
          </p:nvPr>
        </p:nvSpPr>
        <p:spPr>
          <a:xfrm>
            <a:off x="479425" y="5592240"/>
            <a:ext cx="3600450" cy="491060"/>
          </a:xfrm>
        </p:spPr>
        <p:txBody>
          <a:bodyPr/>
          <a:lstStyle>
            <a:lvl1pPr marL="0" indent="0">
              <a:buNone/>
              <a:defRPr/>
            </a:lvl1pPr>
          </a:lstStyle>
          <a:p>
            <a:pPr lvl="0"/>
            <a:r>
              <a:rPr lang="en-US" dirty="0"/>
              <a:t>Click to edit Master text styles</a:t>
            </a:r>
            <a:endParaRPr lang="en-GB" dirty="0"/>
          </a:p>
        </p:txBody>
      </p:sp>
      <p:sp>
        <p:nvSpPr>
          <p:cNvPr id="33" name="Text Placeholder 4"/>
          <p:cNvSpPr>
            <a:spLocks noGrp="1"/>
          </p:cNvSpPr>
          <p:nvPr>
            <p:ph type="body" sz="quarter" idx="29" hasCustomPrompt="1"/>
          </p:nvPr>
        </p:nvSpPr>
        <p:spPr>
          <a:xfrm>
            <a:off x="4294145" y="5592240"/>
            <a:ext cx="3600450" cy="491060"/>
          </a:xfrm>
        </p:spPr>
        <p:txBody>
          <a:bodyPr/>
          <a:lstStyle>
            <a:lvl1pPr marL="0" indent="0">
              <a:buNone/>
              <a:defRPr/>
            </a:lvl1pPr>
          </a:lstStyle>
          <a:p>
            <a:pPr lvl="0"/>
            <a:r>
              <a:rPr lang="en-US" dirty="0"/>
              <a:t>Click to edit Master text styles</a:t>
            </a:r>
            <a:endParaRPr lang="en-GB" dirty="0"/>
          </a:p>
        </p:txBody>
      </p:sp>
      <p:sp>
        <p:nvSpPr>
          <p:cNvPr id="34" name="Text Placeholder 4"/>
          <p:cNvSpPr>
            <a:spLocks noGrp="1"/>
          </p:cNvSpPr>
          <p:nvPr>
            <p:ph type="body" sz="quarter" idx="30" hasCustomPrompt="1"/>
          </p:nvPr>
        </p:nvSpPr>
        <p:spPr>
          <a:xfrm>
            <a:off x="8117291" y="5592240"/>
            <a:ext cx="3600450" cy="491060"/>
          </a:xfrm>
        </p:spPr>
        <p:txBody>
          <a:bodyPr/>
          <a:lstStyle>
            <a:lvl1pPr marL="0" indent="0">
              <a:buNone/>
              <a:defRPr/>
            </a:lvl1pPr>
          </a:lstStyle>
          <a:p>
            <a:pPr lvl="0"/>
            <a:r>
              <a:rPr lang="en-US" dirty="0"/>
              <a:t>Click to edit Master text styles</a:t>
            </a:r>
            <a:endParaRPr lang="en-GB" dirty="0"/>
          </a:p>
        </p:txBody>
      </p:sp>
      <p:sp>
        <p:nvSpPr>
          <p:cNvPr id="4" name="flSlideMaster.Three pictures with textFooter" descr=".">
            <a:extLst>
              <a:ext uri="{FF2B5EF4-FFF2-40B4-BE49-F238E27FC236}">
                <a16:creationId xmlns:a16="http://schemas.microsoft.com/office/drawing/2014/main" id="{9BC6801E-0CBA-497E-A607-6C24F2EAD3FB}"/>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3" name="hlSlideMaster.Three pictures with textHeader" descr=" FR_EC_6E002&#10;FR - SUBJECT TO DUAL USE">
            <a:extLst>
              <a:ext uri="{FF2B5EF4-FFF2-40B4-BE49-F238E27FC236}">
                <a16:creationId xmlns:a16="http://schemas.microsoft.com/office/drawing/2014/main" id="{729006B0-B0EF-4FD1-8B01-97F04B51B3FA}"/>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732533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Picture and sidebar">
    <p:bg>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a:xfrm>
            <a:off x="0" y="0"/>
            <a:ext cx="9345491" cy="6858000"/>
          </a:xfrm>
        </p:spPr>
        <p:txBody>
          <a:bodyPr anchor="t"/>
          <a:lstStyle>
            <a:lvl1pPr marL="0" indent="0" algn="ctr">
              <a:lnSpc>
                <a:spcPct val="100000"/>
              </a:lnSpc>
              <a:spcAft>
                <a:spcPts val="0"/>
              </a:spcAft>
              <a:buNone/>
              <a:defRPr/>
            </a:lvl1pPr>
          </a:lstStyle>
          <a:p>
            <a:r>
              <a:rPr lang="en-US" dirty="0"/>
              <a:t>Click icon to add picture</a:t>
            </a:r>
            <a:endParaRPr lang="en-GB" dirty="0"/>
          </a:p>
        </p:txBody>
      </p:sp>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9345600" y="0"/>
            <a:ext cx="2846509"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9630834" y="2417713"/>
            <a:ext cx="2561166" cy="29114"/>
            <a:chOff x="9639300" y="2417713"/>
            <a:chExt cx="2561166" cy="29114"/>
          </a:xfrm>
        </p:grpSpPr>
        <p:cxnSp>
          <p:nvCxnSpPr>
            <p:cNvPr id="15" name="Straight Connector 14"/>
            <p:cNvCxnSpPr/>
            <p:nvPr/>
          </p:nvCxnSpPr>
          <p:spPr bwMode="white">
            <a:xfrm>
              <a:off x="9639300" y="2417713"/>
              <a:ext cx="2561166"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Text Placeholder 5"/>
          <p:cNvSpPr>
            <a:spLocks noGrp="1"/>
          </p:cNvSpPr>
          <p:nvPr>
            <p:ph type="body" sz="quarter" idx="16" hasCustomPrompt="1"/>
          </p:nvPr>
        </p:nvSpPr>
        <p:spPr bwMode="white">
          <a:xfrm>
            <a:off x="9630834" y="2764843"/>
            <a:ext cx="2301899"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9630834" y="4834442"/>
            <a:ext cx="2301899"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9630834" y="3656258"/>
            <a:ext cx="2301899"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cxnSp>
        <p:nvCxnSpPr>
          <p:cNvPr id="4" name="Straight Connector 3"/>
          <p:cNvCxnSpPr/>
          <p:nvPr/>
        </p:nvCxnSpPr>
        <p:spPr bwMode="gray">
          <a:xfrm>
            <a:off x="93454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p:cNvGrpSpPr>
            <a:grpSpLocks noChangeAspect="1"/>
          </p:cNvGrpSpPr>
          <p:nvPr/>
        </p:nvGrpSpPr>
        <p:grpSpPr bwMode="black">
          <a:xfrm>
            <a:off x="10851344" y="6463466"/>
            <a:ext cx="1080000" cy="199940"/>
            <a:chOff x="830300" y="1716088"/>
            <a:chExt cx="10058401" cy="1862137"/>
          </a:xfrm>
          <a:solidFill>
            <a:schemeClr val="bg1"/>
          </a:solidFill>
        </p:grpSpPr>
        <p:sp>
          <p:nvSpPr>
            <p:cNvPr id="19"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bwMode="gray">
          <a:xfrm>
            <a:off x="9630000" y="657226"/>
            <a:ext cx="2455200" cy="1594800"/>
          </a:xfrm>
        </p:spPr>
        <p:txBody>
          <a:bodyPr anchor="b"/>
          <a:lstStyle>
            <a:lvl1pPr>
              <a:lnSpc>
                <a:spcPct val="90000"/>
              </a:lnSpc>
              <a:defRPr sz="3600" baseline="0">
                <a:solidFill>
                  <a:schemeClr val="bg1"/>
                </a:solidFill>
              </a:defRPr>
            </a:lvl1pPr>
          </a:lstStyle>
          <a:p>
            <a:r>
              <a:rPr lang="en-US" dirty="0"/>
              <a:t>Your message up to 36pt</a:t>
            </a:r>
            <a:endParaRPr lang="en-GB" dirty="0"/>
          </a:p>
        </p:txBody>
      </p:sp>
      <p:sp>
        <p:nvSpPr>
          <p:cNvPr id="27" name="Bildplatzhalter 125">
            <a:extLst>
              <a:ext uri="{FF2B5EF4-FFF2-40B4-BE49-F238E27FC236}">
                <a16:creationId xmlns:a16="http://schemas.microsoft.com/office/drawing/2014/main" id="{066DCDE3-A1FC-0946-85F2-C2BD61AAA479}"/>
              </a:ext>
            </a:extLst>
          </p:cNvPr>
          <p:cNvSpPr>
            <a:spLocks noGrp="1"/>
          </p:cNvSpPr>
          <p:nvPr>
            <p:ph type="pic" sz="quarter" idx="20" hasCustomPrompt="1"/>
          </p:nvPr>
        </p:nvSpPr>
        <p:spPr>
          <a:xfrm>
            <a:off x="478800" y="379405"/>
            <a:ext cx="1227600" cy="82800"/>
          </a:xfrm>
          <a:blipFill>
            <a:blip r:embed="rId3"/>
            <a:stretch>
              <a:fillRect/>
            </a:stretch>
          </a:blipFill>
        </p:spPr>
        <p:txBody>
          <a:bodyPr/>
          <a:lstStyle>
            <a:lvl1pPr marL="0" indent="0">
              <a:buNone/>
              <a:defRPr/>
            </a:lvl1pPr>
          </a:lstStyle>
          <a:p>
            <a:r>
              <a:rPr lang="en-GB" dirty="0"/>
              <a:t> </a:t>
            </a:r>
          </a:p>
        </p:txBody>
      </p:sp>
      <p:sp>
        <p:nvSpPr>
          <p:cNvPr id="11" name="flSlideMaster.Picture and sidebarFooter" descr=".">
            <a:extLst>
              <a:ext uri="{FF2B5EF4-FFF2-40B4-BE49-F238E27FC236}">
                <a16:creationId xmlns:a16="http://schemas.microsoft.com/office/drawing/2014/main" id="{9682D467-9D9A-469E-9857-3696F89FB278}"/>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3" name="hlSlideMaster.Picture and sidebarHeader" descr=" FR_EC_6E002&#10;FR - SUBJECT TO DUAL USE">
            <a:extLst>
              <a:ext uri="{FF2B5EF4-FFF2-40B4-BE49-F238E27FC236}">
                <a16:creationId xmlns:a16="http://schemas.microsoft.com/office/drawing/2014/main" id="{A4808FDC-96E4-41F0-9AB5-A3486DD7B559}"/>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714868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pictures, text and sidebar">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9345492" y="0"/>
            <a:ext cx="2846508"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9630834" y="2417713"/>
            <a:ext cx="2560707" cy="29114"/>
            <a:chOff x="9639300" y="2417713"/>
            <a:chExt cx="2560707" cy="29114"/>
          </a:xfrm>
        </p:grpSpPr>
        <p:cxnSp>
          <p:nvCxnSpPr>
            <p:cNvPr id="15" name="Straight Connector 14"/>
            <p:cNvCxnSpPr/>
            <p:nvPr/>
          </p:nvCxnSpPr>
          <p:spPr bwMode="white">
            <a:xfrm>
              <a:off x="9639300" y="2417713"/>
              <a:ext cx="2560707"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Text Placeholder 2"/>
          <p:cNvSpPr>
            <a:spLocks noGrp="1"/>
          </p:cNvSpPr>
          <p:nvPr>
            <p:ph type="body" sz="quarter" idx="15" hasCustomPrompt="1"/>
          </p:nvPr>
        </p:nvSpPr>
        <p:spPr bwMode="gray">
          <a:xfrm>
            <a:off x="479425" y="654051"/>
            <a:ext cx="8580724" cy="900000"/>
          </a:xfrm>
        </p:spPr>
        <p:txBody>
          <a:bodyPr anchor="t"/>
          <a:lstStyle>
            <a:lvl1pPr marL="0" indent="0">
              <a:lnSpc>
                <a:spcPct val="110000"/>
              </a:lnSpc>
              <a:buNone/>
              <a:defRPr sz="2500">
                <a:solidFill>
                  <a:schemeClr val="tx2"/>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dirty="0"/>
              <a:t>Click to edit header</a:t>
            </a:r>
            <a:endParaRPr lang="en-GB" dirty="0"/>
          </a:p>
        </p:txBody>
      </p:sp>
      <p:sp>
        <p:nvSpPr>
          <p:cNvPr id="6" name="Text Placeholder 5"/>
          <p:cNvSpPr>
            <a:spLocks noGrp="1"/>
          </p:cNvSpPr>
          <p:nvPr>
            <p:ph type="body" sz="quarter" idx="16" hasCustomPrompt="1"/>
          </p:nvPr>
        </p:nvSpPr>
        <p:spPr bwMode="white">
          <a:xfrm>
            <a:off x="9630834" y="2764843"/>
            <a:ext cx="2301899"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9630834" y="4834442"/>
            <a:ext cx="2301899"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9630834" y="3656258"/>
            <a:ext cx="2301899"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sp>
        <p:nvSpPr>
          <p:cNvPr id="2" name="Title 1"/>
          <p:cNvSpPr>
            <a:spLocks noGrp="1"/>
          </p:cNvSpPr>
          <p:nvPr>
            <p:ph type="title" hasCustomPrompt="1"/>
          </p:nvPr>
        </p:nvSpPr>
        <p:spPr bwMode="gray">
          <a:xfrm>
            <a:off x="9630835" y="654051"/>
            <a:ext cx="2310366" cy="1594775"/>
          </a:xfrm>
        </p:spPr>
        <p:txBody>
          <a:bodyPr anchor="b"/>
          <a:lstStyle>
            <a:lvl1pPr>
              <a:lnSpc>
                <a:spcPct val="90000"/>
              </a:lnSpc>
              <a:defRPr sz="3600">
                <a:solidFill>
                  <a:schemeClr val="bg1"/>
                </a:solidFill>
              </a:defRPr>
            </a:lvl1pPr>
          </a:lstStyle>
          <a:p>
            <a:r>
              <a:rPr lang="en-US" dirty="0"/>
              <a:t>Your message up to 36pt</a:t>
            </a:r>
            <a:endParaRPr lang="en-GB" dirty="0"/>
          </a:p>
        </p:txBody>
      </p:sp>
      <p:sp>
        <p:nvSpPr>
          <p:cNvPr id="18" name="Inhaltsplatzhalter 2"/>
          <p:cNvSpPr>
            <a:spLocks noGrp="1"/>
          </p:cNvSpPr>
          <p:nvPr>
            <p:ph idx="1" hasCustomPrompt="1"/>
          </p:nvPr>
        </p:nvSpPr>
        <p:spPr>
          <a:xfrm>
            <a:off x="478800" y="1566000"/>
            <a:ext cx="4104000" cy="422840"/>
          </a:xfrm>
        </p:spPr>
        <p:txBody>
          <a:bodyPr/>
          <a:lstStyle>
            <a:lvl1pPr marL="0" indent="0">
              <a:buNone/>
              <a:defRPr b="1"/>
            </a:lvl1pPr>
          </a:lstStyle>
          <a:p>
            <a:pPr lvl="0"/>
            <a:r>
              <a:rPr lang="en-US" dirty="0"/>
              <a:t>Click to edit Master text styles</a:t>
            </a:r>
            <a:endParaRPr lang="en-GB" dirty="0"/>
          </a:p>
        </p:txBody>
      </p:sp>
      <p:sp>
        <p:nvSpPr>
          <p:cNvPr id="19" name="Inhaltsplatzhalter 2"/>
          <p:cNvSpPr>
            <a:spLocks noGrp="1"/>
          </p:cNvSpPr>
          <p:nvPr>
            <p:ph idx="19" hasCustomPrompt="1"/>
          </p:nvPr>
        </p:nvSpPr>
        <p:spPr>
          <a:xfrm>
            <a:off x="4942800" y="1566000"/>
            <a:ext cx="4104000" cy="422841"/>
          </a:xfrm>
        </p:spPr>
        <p:txBody>
          <a:bodyPr/>
          <a:lstStyle>
            <a:lvl1pPr marL="0" indent="0">
              <a:buNone/>
              <a:defRPr b="1"/>
            </a:lvl1pPr>
          </a:lstStyle>
          <a:p>
            <a:pPr lvl="0"/>
            <a:r>
              <a:rPr lang="en-US" dirty="0"/>
              <a:t>Click to edit Master text styles</a:t>
            </a:r>
            <a:endParaRPr lang="en-GB" dirty="0"/>
          </a:p>
        </p:txBody>
      </p:sp>
      <p:sp>
        <p:nvSpPr>
          <p:cNvPr id="22" name="Picture Placeholder 4"/>
          <p:cNvSpPr>
            <a:spLocks noGrp="1"/>
          </p:cNvSpPr>
          <p:nvPr>
            <p:ph type="pic" sz="quarter" idx="20" hasCustomPrompt="1"/>
          </p:nvPr>
        </p:nvSpPr>
        <p:spPr>
          <a:xfrm>
            <a:off x="479425" y="2060848"/>
            <a:ext cx="4104000" cy="3462791"/>
          </a:xfrm>
        </p:spPr>
        <p:txBody>
          <a:bodyPr/>
          <a:lstStyle>
            <a:lvl1pPr marL="0" indent="0">
              <a:buNone/>
              <a:defRPr/>
            </a:lvl1pPr>
          </a:lstStyle>
          <a:p>
            <a:r>
              <a:rPr lang="en-US" dirty="0"/>
              <a:t>Click icon to add picture</a:t>
            </a:r>
            <a:endParaRPr lang="en-GB" dirty="0"/>
          </a:p>
        </p:txBody>
      </p:sp>
      <p:sp>
        <p:nvSpPr>
          <p:cNvPr id="23" name="Picture Placeholder 4"/>
          <p:cNvSpPr>
            <a:spLocks noGrp="1"/>
          </p:cNvSpPr>
          <p:nvPr>
            <p:ph type="pic" sz="quarter" idx="21" hasCustomPrompt="1"/>
          </p:nvPr>
        </p:nvSpPr>
        <p:spPr>
          <a:xfrm>
            <a:off x="4942800" y="2060848"/>
            <a:ext cx="4104000" cy="3462791"/>
          </a:xfrm>
        </p:spPr>
        <p:txBody>
          <a:bodyPr/>
          <a:lstStyle>
            <a:lvl1pPr marL="0" indent="0">
              <a:buNone/>
              <a:defRPr/>
            </a:lvl1pPr>
          </a:lstStyle>
          <a:p>
            <a:r>
              <a:rPr lang="en-US" dirty="0"/>
              <a:t>Click icon to add picture</a:t>
            </a:r>
            <a:endParaRPr lang="en-GB" dirty="0"/>
          </a:p>
        </p:txBody>
      </p:sp>
      <p:cxnSp>
        <p:nvCxnSpPr>
          <p:cNvPr id="26" name="Straight Connector 25"/>
          <p:cNvCxnSpPr/>
          <p:nvPr/>
        </p:nvCxnSpPr>
        <p:spPr bwMode="gray">
          <a:xfrm>
            <a:off x="93454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p:cNvGrpSpPr>
            <a:grpSpLocks noChangeAspect="1"/>
          </p:cNvGrpSpPr>
          <p:nvPr/>
        </p:nvGrpSpPr>
        <p:grpSpPr bwMode="black">
          <a:xfrm>
            <a:off x="10851344" y="6463466"/>
            <a:ext cx="1080000" cy="199940"/>
            <a:chOff x="830300" y="1716088"/>
            <a:chExt cx="10058401" cy="1862137"/>
          </a:xfrm>
          <a:solidFill>
            <a:schemeClr val="bg1"/>
          </a:solidFill>
        </p:grpSpPr>
        <p:sp>
          <p:nvSpPr>
            <p:cNvPr id="28"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 name="Text Placeholder 4"/>
          <p:cNvSpPr>
            <a:spLocks noGrp="1"/>
          </p:cNvSpPr>
          <p:nvPr>
            <p:ph type="body" sz="quarter" idx="24" hasCustomPrompt="1"/>
          </p:nvPr>
        </p:nvSpPr>
        <p:spPr>
          <a:xfrm>
            <a:off x="479425" y="5595646"/>
            <a:ext cx="4103688" cy="487653"/>
          </a:xfrm>
        </p:spPr>
        <p:txBody>
          <a:bodyPr/>
          <a:lstStyle>
            <a:lvl1pPr marL="0" indent="0">
              <a:buNone/>
              <a:defRPr/>
            </a:lvl1pPr>
          </a:lstStyle>
          <a:p>
            <a:pPr lvl="0"/>
            <a:r>
              <a:rPr lang="en-US" dirty="0"/>
              <a:t>Click to edit Master text styles</a:t>
            </a:r>
            <a:endParaRPr lang="en-GB" dirty="0"/>
          </a:p>
        </p:txBody>
      </p:sp>
      <p:sp>
        <p:nvSpPr>
          <p:cNvPr id="34" name="Text Placeholder 4"/>
          <p:cNvSpPr>
            <a:spLocks noGrp="1"/>
          </p:cNvSpPr>
          <p:nvPr>
            <p:ph type="body" sz="quarter" idx="25" hasCustomPrompt="1"/>
          </p:nvPr>
        </p:nvSpPr>
        <p:spPr>
          <a:xfrm>
            <a:off x="4942800" y="5595646"/>
            <a:ext cx="4103688" cy="487653"/>
          </a:xfrm>
        </p:spPr>
        <p:txBody>
          <a:bodyPr/>
          <a:lstStyle>
            <a:lvl1pPr marL="0" indent="0">
              <a:buNone/>
              <a:defRPr/>
            </a:lvl1pPr>
          </a:lstStyle>
          <a:p>
            <a:pPr lvl="0"/>
            <a:r>
              <a:rPr lang="en-US" dirty="0"/>
              <a:t>Click to edit Master text styles</a:t>
            </a:r>
            <a:endParaRPr lang="en-GB" dirty="0"/>
          </a:p>
        </p:txBody>
      </p:sp>
      <p:sp>
        <p:nvSpPr>
          <p:cNvPr id="11" name="flSlideMaster.Two pictures, text and sidebarFooter" descr=".">
            <a:extLst>
              <a:ext uri="{FF2B5EF4-FFF2-40B4-BE49-F238E27FC236}">
                <a16:creationId xmlns:a16="http://schemas.microsoft.com/office/drawing/2014/main" id="{590348AC-60CE-42C2-A2FC-38BBAEB331D2}"/>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Two pictures, text and sidebarHeader" descr=" FR_EC_6E002&#10;FR - SUBJECT TO DUAL USE">
            <a:extLst>
              <a:ext uri="{FF2B5EF4-FFF2-40B4-BE49-F238E27FC236}">
                <a16:creationId xmlns:a16="http://schemas.microsoft.com/office/drawing/2014/main" id="{B02FCAF0-E261-4DA1-B990-FF2E1A136773}"/>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346956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and sidebar">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24" hasCustomPrompt="1"/>
          </p:nvPr>
        </p:nvSpPr>
        <p:spPr>
          <a:xfrm>
            <a:off x="479425" y="1566000"/>
            <a:ext cx="8577263" cy="4517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9345491" y="0"/>
            <a:ext cx="2846509"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9630834" y="2417713"/>
            <a:ext cx="2561166" cy="29114"/>
            <a:chOff x="9639300" y="2417713"/>
            <a:chExt cx="2561166" cy="29114"/>
          </a:xfrm>
        </p:grpSpPr>
        <p:cxnSp>
          <p:nvCxnSpPr>
            <p:cNvPr id="15" name="Straight Connector 14"/>
            <p:cNvCxnSpPr/>
            <p:nvPr/>
          </p:nvCxnSpPr>
          <p:spPr bwMode="white">
            <a:xfrm>
              <a:off x="9639300" y="2417713"/>
              <a:ext cx="2561166"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Text Placeholder 2"/>
          <p:cNvSpPr>
            <a:spLocks noGrp="1"/>
          </p:cNvSpPr>
          <p:nvPr>
            <p:ph type="body" sz="quarter" idx="15" hasCustomPrompt="1"/>
          </p:nvPr>
        </p:nvSpPr>
        <p:spPr bwMode="gray">
          <a:xfrm>
            <a:off x="478800" y="655200"/>
            <a:ext cx="8582400" cy="900113"/>
          </a:xfrm>
        </p:spPr>
        <p:txBody>
          <a:bodyPr anchor="t"/>
          <a:lstStyle>
            <a:lvl1pPr marL="0" indent="0">
              <a:lnSpc>
                <a:spcPct val="110000"/>
              </a:lnSpc>
              <a:buNone/>
              <a:defRPr sz="2500">
                <a:solidFill>
                  <a:schemeClr val="tx2"/>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dirty="0"/>
              <a:t>Click to edit header</a:t>
            </a:r>
            <a:endParaRPr lang="en-GB" dirty="0"/>
          </a:p>
        </p:txBody>
      </p:sp>
      <p:sp>
        <p:nvSpPr>
          <p:cNvPr id="6" name="Text Placeholder 5"/>
          <p:cNvSpPr>
            <a:spLocks noGrp="1"/>
          </p:cNvSpPr>
          <p:nvPr>
            <p:ph type="body" sz="quarter" idx="16" hasCustomPrompt="1"/>
          </p:nvPr>
        </p:nvSpPr>
        <p:spPr bwMode="white">
          <a:xfrm>
            <a:off x="9630834" y="2764843"/>
            <a:ext cx="2301899"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9630834" y="4834442"/>
            <a:ext cx="2301899"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9630834" y="3656258"/>
            <a:ext cx="2301899"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sp>
        <p:nvSpPr>
          <p:cNvPr id="2" name="Title 1"/>
          <p:cNvSpPr>
            <a:spLocks noGrp="1"/>
          </p:cNvSpPr>
          <p:nvPr>
            <p:ph type="title" hasCustomPrompt="1"/>
          </p:nvPr>
        </p:nvSpPr>
        <p:spPr bwMode="gray">
          <a:xfrm>
            <a:off x="9630835" y="655200"/>
            <a:ext cx="2311200" cy="1594800"/>
          </a:xfrm>
        </p:spPr>
        <p:txBody>
          <a:bodyPr anchor="b"/>
          <a:lstStyle>
            <a:lvl1pPr>
              <a:lnSpc>
                <a:spcPct val="90000"/>
              </a:lnSpc>
              <a:defRPr sz="3600">
                <a:solidFill>
                  <a:schemeClr val="bg1"/>
                </a:solidFill>
              </a:defRPr>
            </a:lvl1pPr>
          </a:lstStyle>
          <a:p>
            <a:r>
              <a:rPr lang="en-US" dirty="0"/>
              <a:t>Your message up to 36pt</a:t>
            </a:r>
            <a:endParaRPr lang="en-GB" dirty="0"/>
          </a:p>
        </p:txBody>
      </p:sp>
      <p:cxnSp>
        <p:nvCxnSpPr>
          <p:cNvPr id="18" name="Straight Connector 17"/>
          <p:cNvCxnSpPr/>
          <p:nvPr/>
        </p:nvCxnSpPr>
        <p:spPr bwMode="gray">
          <a:xfrm>
            <a:off x="93454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p:cNvGrpSpPr>
            <a:grpSpLocks noChangeAspect="1"/>
          </p:cNvGrpSpPr>
          <p:nvPr/>
        </p:nvGrpSpPr>
        <p:grpSpPr bwMode="black">
          <a:xfrm>
            <a:off x="10851344" y="6463466"/>
            <a:ext cx="1080000" cy="199940"/>
            <a:chOff x="830300" y="1716088"/>
            <a:chExt cx="10058401" cy="1862137"/>
          </a:xfrm>
          <a:solidFill>
            <a:schemeClr val="bg1"/>
          </a:solidFill>
        </p:grpSpPr>
        <p:sp>
          <p:nvSpPr>
            <p:cNvPr id="22"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 name="flSlideMaster.Content and sidebarFooter" descr=".">
            <a:extLst>
              <a:ext uri="{FF2B5EF4-FFF2-40B4-BE49-F238E27FC236}">
                <a16:creationId xmlns:a16="http://schemas.microsoft.com/office/drawing/2014/main" id="{284DC0BB-03E0-424A-9001-1E6ED479B4E5}"/>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Content and sidebarHeader" descr=" FR_EC_6E002&#10;FR - SUBJECT TO DUAL USE">
            <a:extLst>
              <a:ext uri="{FF2B5EF4-FFF2-40B4-BE49-F238E27FC236}">
                <a16:creationId xmlns:a16="http://schemas.microsoft.com/office/drawing/2014/main" id="{E3FCAE67-F8F3-4A60-83EA-95F450D5678A}"/>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3541076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Picture and wide sidebar">
    <p:bg>
      <p:bgPr>
        <a:solidFill>
          <a:schemeClr val="bg1">
            <a:lumMod val="85000"/>
          </a:schemeClr>
        </a:solidFill>
        <a:effectLst/>
      </p:bgPr>
    </p:bg>
    <p:spTree>
      <p:nvGrpSpPr>
        <p:cNvPr id="1" name=""/>
        <p:cNvGrpSpPr/>
        <p:nvPr/>
      </p:nvGrpSpPr>
      <p:grpSpPr>
        <a:xfrm>
          <a:off x="0" y="0"/>
          <a:ext cx="0" cy="0"/>
          <a:chOff x="0" y="0"/>
          <a:chExt cx="0" cy="0"/>
        </a:xfrm>
      </p:grpSpPr>
      <p:sp>
        <p:nvSpPr>
          <p:cNvPr id="4" name="Picture Placeholder 3"/>
          <p:cNvSpPr>
            <a:spLocks noGrp="1" noChangeAspect="1"/>
          </p:cNvSpPr>
          <p:nvPr>
            <p:ph type="pic" sz="quarter" idx="19" hasCustomPrompt="1"/>
          </p:nvPr>
        </p:nvSpPr>
        <p:spPr bwMode="gray">
          <a:xfrm>
            <a:off x="0" y="0"/>
            <a:ext cx="6540500" cy="6858000"/>
          </a:xfrm>
        </p:spPr>
        <p:txBody>
          <a:bodyPr/>
          <a:lstStyle>
            <a:lvl1pPr marL="0" indent="0" algn="ctr">
              <a:buNone/>
              <a:defRPr/>
            </a:lvl1pPr>
          </a:lstStyle>
          <a:p>
            <a:r>
              <a:rPr lang="en-US" dirty="0"/>
              <a:t>Click icon to add picture</a:t>
            </a:r>
            <a:endParaRPr lang="en-GB" dirty="0"/>
          </a:p>
        </p:txBody>
      </p:sp>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6540501" y="8313"/>
            <a:ext cx="5651499"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6825844" y="2417713"/>
            <a:ext cx="5366156" cy="29114"/>
            <a:chOff x="9639300" y="2417713"/>
            <a:chExt cx="5366156" cy="29114"/>
          </a:xfrm>
        </p:grpSpPr>
        <p:cxnSp>
          <p:nvCxnSpPr>
            <p:cNvPr id="15" name="Straight Connector 14"/>
            <p:cNvCxnSpPr/>
            <p:nvPr/>
          </p:nvCxnSpPr>
          <p:spPr bwMode="white">
            <a:xfrm>
              <a:off x="9639300" y="2417713"/>
              <a:ext cx="5366156"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 name="Text Placeholder 5"/>
          <p:cNvSpPr>
            <a:spLocks noGrp="1"/>
          </p:cNvSpPr>
          <p:nvPr>
            <p:ph type="body" sz="quarter" idx="16" hasCustomPrompt="1"/>
          </p:nvPr>
        </p:nvSpPr>
        <p:spPr bwMode="white">
          <a:xfrm>
            <a:off x="6825844" y="2764843"/>
            <a:ext cx="5090277"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6825844" y="4834442"/>
            <a:ext cx="5090278"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6825844" y="3656258"/>
            <a:ext cx="5090278"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cxnSp>
        <p:nvCxnSpPr>
          <p:cNvPr id="17" name="Straight Connector 16"/>
          <p:cNvCxnSpPr/>
          <p:nvPr/>
        </p:nvCxnSpPr>
        <p:spPr bwMode="gray">
          <a:xfrm>
            <a:off x="65387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Group 17"/>
          <p:cNvGrpSpPr>
            <a:grpSpLocks noChangeAspect="1"/>
          </p:cNvGrpSpPr>
          <p:nvPr/>
        </p:nvGrpSpPr>
        <p:grpSpPr bwMode="black">
          <a:xfrm>
            <a:off x="10851344" y="6463466"/>
            <a:ext cx="1080000" cy="199940"/>
            <a:chOff x="830300" y="1716088"/>
            <a:chExt cx="10058401" cy="1862137"/>
          </a:xfrm>
          <a:solidFill>
            <a:schemeClr val="bg1"/>
          </a:solidFill>
        </p:grpSpPr>
        <p:sp>
          <p:nvSpPr>
            <p:cNvPr id="19"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p:cNvSpPr>
            <a:spLocks noGrp="1"/>
          </p:cNvSpPr>
          <p:nvPr>
            <p:ph type="title" hasCustomPrompt="1"/>
          </p:nvPr>
        </p:nvSpPr>
        <p:spPr bwMode="gray">
          <a:xfrm>
            <a:off x="6825844" y="654847"/>
            <a:ext cx="5090277" cy="1584000"/>
          </a:xfrm>
        </p:spPr>
        <p:txBody>
          <a:bodyPr anchor="b"/>
          <a:lstStyle>
            <a:lvl1pPr>
              <a:lnSpc>
                <a:spcPct val="90000"/>
              </a:lnSpc>
              <a:defRPr sz="3600">
                <a:solidFill>
                  <a:schemeClr val="bg1"/>
                </a:solidFill>
              </a:defRPr>
            </a:lvl1pPr>
          </a:lstStyle>
          <a:p>
            <a:r>
              <a:rPr lang="en-US" dirty="0"/>
              <a:t>Your message up to 36pt</a:t>
            </a:r>
            <a:endParaRPr lang="en-GB" dirty="0"/>
          </a:p>
        </p:txBody>
      </p:sp>
      <p:sp>
        <p:nvSpPr>
          <p:cNvPr id="28" name="Bildplatzhalter 125">
            <a:extLst>
              <a:ext uri="{FF2B5EF4-FFF2-40B4-BE49-F238E27FC236}">
                <a16:creationId xmlns:a16="http://schemas.microsoft.com/office/drawing/2014/main" id="{7798623F-9161-764B-B93F-F4AA4B86388F}"/>
              </a:ext>
            </a:extLst>
          </p:cNvPr>
          <p:cNvSpPr>
            <a:spLocks noGrp="1"/>
          </p:cNvSpPr>
          <p:nvPr>
            <p:ph type="pic" sz="quarter" idx="20" hasCustomPrompt="1"/>
          </p:nvPr>
        </p:nvSpPr>
        <p:spPr>
          <a:xfrm>
            <a:off x="478800" y="379405"/>
            <a:ext cx="1227600" cy="82800"/>
          </a:xfrm>
          <a:blipFill>
            <a:blip r:embed="rId3"/>
            <a:stretch>
              <a:fillRect/>
            </a:stretch>
          </a:blipFill>
        </p:spPr>
        <p:txBody>
          <a:bodyPr/>
          <a:lstStyle>
            <a:lvl1pPr marL="0" indent="0">
              <a:buNone/>
              <a:defRPr/>
            </a:lvl1pPr>
          </a:lstStyle>
          <a:p>
            <a:r>
              <a:rPr lang="en-GB" dirty="0"/>
              <a:t> </a:t>
            </a:r>
          </a:p>
        </p:txBody>
      </p:sp>
      <p:sp>
        <p:nvSpPr>
          <p:cNvPr id="5" name="flSlideMaster.Picture and wide sidebarFooter" descr=".">
            <a:extLst>
              <a:ext uri="{FF2B5EF4-FFF2-40B4-BE49-F238E27FC236}">
                <a16:creationId xmlns:a16="http://schemas.microsoft.com/office/drawing/2014/main" id="{60F2C995-234B-48BC-B880-C167CF061ADF}"/>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3" name="hlSlideMaster.Picture and wide sidebarHeader" descr=" FR_EC_6E002&#10;FR - SUBJECT TO DUAL USE">
            <a:extLst>
              <a:ext uri="{FF2B5EF4-FFF2-40B4-BE49-F238E27FC236}">
                <a16:creationId xmlns:a16="http://schemas.microsoft.com/office/drawing/2014/main" id="{43ED6D5B-6264-408B-9BDA-E1534BD5F4C4}"/>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3530641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text and wide sidebar">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6540501" y="0"/>
            <a:ext cx="5651499"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6825844" y="2417713"/>
            <a:ext cx="5366156" cy="29114"/>
            <a:chOff x="9639300" y="2417713"/>
            <a:chExt cx="5366156" cy="29114"/>
          </a:xfrm>
        </p:grpSpPr>
        <p:cxnSp>
          <p:nvCxnSpPr>
            <p:cNvPr id="15" name="Straight Connector 14"/>
            <p:cNvCxnSpPr/>
            <p:nvPr/>
          </p:nvCxnSpPr>
          <p:spPr bwMode="white">
            <a:xfrm>
              <a:off x="9639300" y="2417713"/>
              <a:ext cx="5366156"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Text Placeholder 2"/>
          <p:cNvSpPr>
            <a:spLocks noGrp="1"/>
          </p:cNvSpPr>
          <p:nvPr>
            <p:ph type="body" sz="quarter" idx="15" hasCustomPrompt="1"/>
          </p:nvPr>
        </p:nvSpPr>
        <p:spPr bwMode="gray">
          <a:xfrm>
            <a:off x="478800" y="653368"/>
            <a:ext cx="5616000" cy="900000"/>
          </a:xfrm>
        </p:spPr>
        <p:txBody>
          <a:bodyPr anchor="t"/>
          <a:lstStyle>
            <a:lvl1pPr marL="0" indent="0">
              <a:lnSpc>
                <a:spcPct val="110000"/>
              </a:lnSpc>
              <a:buNone/>
              <a:defRPr sz="2500">
                <a:solidFill>
                  <a:schemeClr val="tx2"/>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dirty="0"/>
              <a:t>Click to edit header</a:t>
            </a:r>
            <a:endParaRPr lang="en-GB" dirty="0"/>
          </a:p>
        </p:txBody>
      </p:sp>
      <p:sp>
        <p:nvSpPr>
          <p:cNvPr id="6" name="Text Placeholder 5"/>
          <p:cNvSpPr>
            <a:spLocks noGrp="1"/>
          </p:cNvSpPr>
          <p:nvPr>
            <p:ph type="body" sz="quarter" idx="16" hasCustomPrompt="1"/>
          </p:nvPr>
        </p:nvSpPr>
        <p:spPr bwMode="white">
          <a:xfrm>
            <a:off x="6825844" y="2764843"/>
            <a:ext cx="5090277"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6825844" y="4834442"/>
            <a:ext cx="5090278"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6825844" y="3656258"/>
            <a:ext cx="5090278"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sp>
        <p:nvSpPr>
          <p:cNvPr id="2" name="Title 1"/>
          <p:cNvSpPr>
            <a:spLocks noGrp="1"/>
          </p:cNvSpPr>
          <p:nvPr>
            <p:ph type="title" hasCustomPrompt="1"/>
          </p:nvPr>
        </p:nvSpPr>
        <p:spPr bwMode="gray">
          <a:xfrm>
            <a:off x="6825844" y="653692"/>
            <a:ext cx="5090277" cy="1584000"/>
          </a:xfrm>
        </p:spPr>
        <p:txBody>
          <a:bodyPr anchor="b"/>
          <a:lstStyle>
            <a:lvl1pPr>
              <a:lnSpc>
                <a:spcPct val="90000"/>
              </a:lnSpc>
              <a:defRPr sz="3600">
                <a:solidFill>
                  <a:schemeClr val="bg1"/>
                </a:solidFill>
              </a:defRPr>
            </a:lvl1pPr>
          </a:lstStyle>
          <a:p>
            <a:r>
              <a:rPr lang="en-US" dirty="0"/>
              <a:t>Your message up to 36pt</a:t>
            </a:r>
            <a:endParaRPr lang="en-GB" dirty="0"/>
          </a:p>
        </p:txBody>
      </p:sp>
      <p:sp>
        <p:nvSpPr>
          <p:cNvPr id="18" name="Inhaltsplatzhalter 2"/>
          <p:cNvSpPr>
            <a:spLocks noGrp="1"/>
          </p:cNvSpPr>
          <p:nvPr>
            <p:ph idx="1" hasCustomPrompt="1"/>
          </p:nvPr>
        </p:nvSpPr>
        <p:spPr>
          <a:xfrm>
            <a:off x="478800" y="1566001"/>
            <a:ext cx="5616000" cy="422840"/>
          </a:xfrm>
        </p:spPr>
        <p:txBody>
          <a:bodyPr/>
          <a:lstStyle>
            <a:lvl1pPr marL="0" indent="0">
              <a:buNone/>
              <a:defRPr b="1"/>
            </a:lvl1pPr>
          </a:lstStyle>
          <a:p>
            <a:pPr lvl="0"/>
            <a:r>
              <a:rPr lang="en-US" dirty="0"/>
              <a:t>Click to edit Master text styles</a:t>
            </a:r>
            <a:endParaRPr lang="en-GB" dirty="0"/>
          </a:p>
        </p:txBody>
      </p:sp>
      <p:sp>
        <p:nvSpPr>
          <p:cNvPr id="19" name="Picture Placeholder 4"/>
          <p:cNvSpPr>
            <a:spLocks noGrp="1"/>
          </p:cNvSpPr>
          <p:nvPr>
            <p:ph type="pic" sz="quarter" idx="20" hasCustomPrompt="1"/>
          </p:nvPr>
        </p:nvSpPr>
        <p:spPr>
          <a:xfrm>
            <a:off x="479425" y="2060849"/>
            <a:ext cx="5616000" cy="3462791"/>
          </a:xfrm>
        </p:spPr>
        <p:txBody>
          <a:bodyPr/>
          <a:lstStyle>
            <a:lvl1pPr marL="0" indent="0">
              <a:buNone/>
              <a:defRPr/>
            </a:lvl1pPr>
          </a:lstStyle>
          <a:p>
            <a:r>
              <a:rPr lang="en-US" dirty="0"/>
              <a:t>Click icon to add picture</a:t>
            </a:r>
            <a:endParaRPr lang="en-GB" dirty="0"/>
          </a:p>
        </p:txBody>
      </p:sp>
      <p:cxnSp>
        <p:nvCxnSpPr>
          <p:cNvPr id="23" name="Straight Connector 22"/>
          <p:cNvCxnSpPr/>
          <p:nvPr/>
        </p:nvCxnSpPr>
        <p:spPr bwMode="gray">
          <a:xfrm>
            <a:off x="65387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4" name="Group 23"/>
          <p:cNvGrpSpPr>
            <a:grpSpLocks noChangeAspect="1"/>
          </p:cNvGrpSpPr>
          <p:nvPr/>
        </p:nvGrpSpPr>
        <p:grpSpPr bwMode="black">
          <a:xfrm>
            <a:off x="10851344" y="6463466"/>
            <a:ext cx="1080000" cy="199940"/>
            <a:chOff x="830300" y="1716088"/>
            <a:chExt cx="10058401" cy="1862137"/>
          </a:xfrm>
          <a:solidFill>
            <a:schemeClr val="bg1"/>
          </a:solidFill>
        </p:grpSpPr>
        <p:sp>
          <p:nvSpPr>
            <p:cNvPr id="25"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1" name="Text Placeholder 4"/>
          <p:cNvSpPr>
            <a:spLocks noGrp="1"/>
          </p:cNvSpPr>
          <p:nvPr>
            <p:ph type="body" sz="quarter" idx="24" hasCustomPrompt="1"/>
          </p:nvPr>
        </p:nvSpPr>
        <p:spPr>
          <a:xfrm>
            <a:off x="479425" y="5595648"/>
            <a:ext cx="5616575" cy="487653"/>
          </a:xfrm>
        </p:spPr>
        <p:txBody>
          <a:bodyPr/>
          <a:lstStyle>
            <a:lvl1pPr marL="0" indent="0">
              <a:buNone/>
              <a:defRPr/>
            </a:lvl1pPr>
          </a:lstStyle>
          <a:p>
            <a:pPr lvl="0"/>
            <a:r>
              <a:rPr lang="en-US" dirty="0"/>
              <a:t>Click to edit Master text styles</a:t>
            </a:r>
            <a:endParaRPr lang="en-GB" dirty="0"/>
          </a:p>
        </p:txBody>
      </p:sp>
      <p:sp>
        <p:nvSpPr>
          <p:cNvPr id="5" name="flSlideMaster.Picture, text and wide sidebarFooter" descr=".">
            <a:extLst>
              <a:ext uri="{FF2B5EF4-FFF2-40B4-BE49-F238E27FC236}">
                <a16:creationId xmlns:a16="http://schemas.microsoft.com/office/drawing/2014/main" id="{C2397C9C-5654-4741-879D-2E3344DC23E2}"/>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Picture, text and wide sidebarHeader" descr=" FR_EC_6E002&#10;FR - SUBJECT TO DUAL USE">
            <a:extLst>
              <a:ext uri="{FF2B5EF4-FFF2-40B4-BE49-F238E27FC236}">
                <a16:creationId xmlns:a16="http://schemas.microsoft.com/office/drawing/2014/main" id="{2FD19ED0-D8B5-4A47-BC68-4CA934876176}"/>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3602580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and wide sidebar">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pic>
        <p:nvPicPr>
          <p:cNvPr id="10" name="Picture 9" descr="Screen Shot 2016-11-11 at 09.55.03.png"/>
          <p:cNvPicPr>
            <a:picLocks noChangeAspect="1"/>
          </p:cNvPicPr>
          <p:nvPr/>
        </p:nvPicPr>
        <p:blipFill>
          <a:blip r:embed="rId2" cstate="screen">
            <a:alphaModFix/>
            <a:extLst>
              <a:ext uri="{28A0092B-C50C-407E-A947-70E740481C1C}">
                <a14:useLocalDpi xmlns:a14="http://schemas.microsoft.com/office/drawing/2010/main"/>
              </a:ext>
            </a:extLst>
          </a:blip>
          <a:stretch>
            <a:fillRect/>
          </a:stretch>
        </p:blipFill>
        <p:spPr>
          <a:xfrm>
            <a:off x="10832400" y="6444000"/>
            <a:ext cx="1108800" cy="231001"/>
          </a:xfrm>
          <a:prstGeom prst="rect">
            <a:avLst/>
          </a:prstGeom>
        </p:spPr>
      </p:pic>
      <p:sp>
        <p:nvSpPr>
          <p:cNvPr id="12" name="Blue Bar"/>
          <p:cNvSpPr/>
          <p:nvPr/>
        </p:nvSpPr>
        <p:spPr bwMode="gray">
          <a:xfrm>
            <a:off x="6540501" y="0"/>
            <a:ext cx="5651499" cy="6858000"/>
          </a:xfrm>
          <a:prstGeom prst="rect">
            <a:avLst/>
          </a:prstGeom>
          <a:solidFill>
            <a:schemeClr val="tx2"/>
          </a:solidFill>
          <a:ln w="38100" cap="flat" cmpd="sng" algn="ctr">
            <a:noFill/>
            <a:prstDash val="solid"/>
            <a:round/>
            <a:headEnd type="none" w="med" len="med"/>
            <a:tailEnd type="none" w="med" len="med"/>
          </a:ln>
          <a:effectLst/>
        </p:spPr>
        <p:txBody>
          <a:bodyPr vert="horz" wrap="square" lIns="120000" tIns="62400" rIns="120000" bIns="62400" numCol="1" rtlCol="0" anchor="ctr" anchorCtr="0" compatLnSpc="1">
            <a:prstTxWarp prst="textNoShape">
              <a:avLst/>
            </a:prstTxWarp>
          </a:bodyPr>
          <a:lstStyle/>
          <a:p>
            <a:pPr algn="ctr" defTabSz="1219170">
              <a:lnSpc>
                <a:spcPct val="80000"/>
              </a:lnSpc>
              <a:spcBef>
                <a:spcPct val="50000"/>
              </a:spcBef>
            </a:pPr>
            <a:endParaRPr lang="en-US" sz="1867" dirty="0" err="1">
              <a:solidFill>
                <a:srgbClr val="FFFFFF"/>
              </a:solidFill>
            </a:endParaRPr>
          </a:p>
        </p:txBody>
      </p:sp>
      <p:grpSp>
        <p:nvGrpSpPr>
          <p:cNvPr id="14" name="Group 13"/>
          <p:cNvGrpSpPr/>
          <p:nvPr/>
        </p:nvGrpSpPr>
        <p:grpSpPr bwMode="white">
          <a:xfrm>
            <a:off x="6825844" y="2417713"/>
            <a:ext cx="5366156" cy="29114"/>
            <a:chOff x="9639300" y="2417713"/>
            <a:chExt cx="5366156" cy="29114"/>
          </a:xfrm>
        </p:grpSpPr>
        <p:cxnSp>
          <p:nvCxnSpPr>
            <p:cNvPr id="15" name="Straight Connector 14"/>
            <p:cNvCxnSpPr/>
            <p:nvPr/>
          </p:nvCxnSpPr>
          <p:spPr bwMode="white">
            <a:xfrm>
              <a:off x="9639300" y="2417713"/>
              <a:ext cx="5366156" cy="0"/>
            </a:xfrm>
            <a:prstGeom prst="line">
              <a:avLst/>
            </a:prstGeom>
            <a:solidFill>
              <a:schemeClr val="bg1"/>
            </a:solidFill>
            <a:ln w="254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white">
            <a:xfrm>
              <a:off x="9639300" y="2446826"/>
              <a:ext cx="1291166" cy="1"/>
            </a:xfrm>
            <a:prstGeom prst="line">
              <a:avLst/>
            </a:prstGeom>
            <a:solidFill>
              <a:schemeClr val="bg1"/>
            </a:solidFill>
            <a:ln w="76200" cap="flat" cmpd="sng" algn="ctr">
              <a:solidFill>
                <a:schemeClr val="bg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 name="Text Placeholder 2"/>
          <p:cNvSpPr>
            <a:spLocks noGrp="1"/>
          </p:cNvSpPr>
          <p:nvPr>
            <p:ph type="body" sz="quarter" idx="15" hasCustomPrompt="1"/>
          </p:nvPr>
        </p:nvSpPr>
        <p:spPr bwMode="gray">
          <a:xfrm>
            <a:off x="478800" y="655200"/>
            <a:ext cx="5616000" cy="900000"/>
          </a:xfrm>
        </p:spPr>
        <p:txBody>
          <a:bodyPr anchor="t"/>
          <a:lstStyle>
            <a:lvl1pPr marL="0" indent="0">
              <a:lnSpc>
                <a:spcPct val="110000"/>
              </a:lnSpc>
              <a:buNone/>
              <a:defRPr sz="2500">
                <a:solidFill>
                  <a:schemeClr val="tx2"/>
                </a:solidFill>
              </a:defRPr>
            </a:lvl1pPr>
            <a:lvl2pPr>
              <a:defRPr sz="3600">
                <a:solidFill>
                  <a:schemeClr val="bg1"/>
                </a:solidFill>
              </a:defRPr>
            </a:lvl2pPr>
            <a:lvl3pPr>
              <a:defRPr sz="3600">
                <a:solidFill>
                  <a:schemeClr val="bg1"/>
                </a:solidFill>
              </a:defRPr>
            </a:lvl3pPr>
            <a:lvl4pPr>
              <a:defRPr sz="3600">
                <a:solidFill>
                  <a:schemeClr val="bg1"/>
                </a:solidFill>
              </a:defRPr>
            </a:lvl4pPr>
            <a:lvl5pPr>
              <a:defRPr sz="3600">
                <a:solidFill>
                  <a:schemeClr val="bg1"/>
                </a:solidFill>
              </a:defRPr>
            </a:lvl5pPr>
          </a:lstStyle>
          <a:p>
            <a:pPr lvl="0"/>
            <a:r>
              <a:rPr lang="en-US" dirty="0"/>
              <a:t>Click to edit header</a:t>
            </a:r>
            <a:endParaRPr lang="en-GB" dirty="0"/>
          </a:p>
        </p:txBody>
      </p:sp>
      <p:sp>
        <p:nvSpPr>
          <p:cNvPr id="6" name="Text Placeholder 5"/>
          <p:cNvSpPr>
            <a:spLocks noGrp="1"/>
          </p:cNvSpPr>
          <p:nvPr>
            <p:ph type="body" sz="quarter" idx="16" hasCustomPrompt="1"/>
          </p:nvPr>
        </p:nvSpPr>
        <p:spPr bwMode="white">
          <a:xfrm>
            <a:off x="6825844" y="2764843"/>
            <a:ext cx="5090277" cy="826953"/>
          </a:xfrm>
        </p:spPr>
        <p:txBody>
          <a:bodyPr/>
          <a:lstStyle>
            <a:lvl1pPr marL="0" indent="0">
              <a:lnSpc>
                <a:spcPct val="90000"/>
              </a:lnSpc>
              <a:spcAft>
                <a:spcPts val="1800"/>
              </a:spcAft>
              <a:buNone/>
              <a:defRPr sz="2100" baseline="0">
                <a:solidFill>
                  <a:schemeClr val="bg1"/>
                </a:solidFill>
              </a:defRPr>
            </a:lvl1pPr>
            <a:lvl2pPr>
              <a:lnSpc>
                <a:spcPct val="90000"/>
              </a:lnSpc>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Up to two lines of optional text</a:t>
            </a:r>
          </a:p>
        </p:txBody>
      </p:sp>
      <p:sp>
        <p:nvSpPr>
          <p:cNvPr id="20" name="Text Placeholder 5"/>
          <p:cNvSpPr>
            <a:spLocks noGrp="1"/>
          </p:cNvSpPr>
          <p:nvPr>
            <p:ph type="body" sz="quarter" idx="17" hasCustomPrompt="1"/>
          </p:nvPr>
        </p:nvSpPr>
        <p:spPr bwMode="white">
          <a:xfrm>
            <a:off x="6825844" y="4834442"/>
            <a:ext cx="5090278" cy="1151174"/>
          </a:xfrm>
        </p:spPr>
        <p:txBody>
          <a:bodyPr anchor="b"/>
          <a:lstStyle>
            <a:lvl1pPr marL="0" indent="0">
              <a:lnSpc>
                <a:spcPct val="90000"/>
              </a:lnSpc>
              <a:spcAft>
                <a:spcPts val="0"/>
              </a:spcAft>
              <a:buNone/>
              <a:defRPr sz="120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Optional footer here</a:t>
            </a:r>
            <a:endParaRPr lang="en-GB" dirty="0"/>
          </a:p>
        </p:txBody>
      </p:sp>
      <p:sp>
        <p:nvSpPr>
          <p:cNvPr id="21" name="Text Placeholder 5"/>
          <p:cNvSpPr>
            <a:spLocks noGrp="1"/>
          </p:cNvSpPr>
          <p:nvPr>
            <p:ph type="body" sz="quarter" idx="18" hasCustomPrompt="1"/>
          </p:nvPr>
        </p:nvSpPr>
        <p:spPr bwMode="white">
          <a:xfrm>
            <a:off x="6825844" y="3656258"/>
            <a:ext cx="5090278" cy="1113722"/>
          </a:xfrm>
        </p:spPr>
        <p:txBody>
          <a:bodyPr/>
          <a:lstStyle>
            <a:lvl1pPr marL="0" indent="0">
              <a:lnSpc>
                <a:spcPct val="90000"/>
              </a:lnSpc>
              <a:spcAft>
                <a:spcPts val="0"/>
              </a:spcAft>
              <a:buNone/>
              <a:defRPr sz="1200" baseline="0">
                <a:solidFill>
                  <a:schemeClr val="bg1"/>
                </a:solidFill>
              </a:defRPr>
            </a:lvl1pPr>
            <a:lvl2pPr marL="173038" indent="-171450">
              <a:lnSpc>
                <a:spcPct val="90000"/>
              </a:lnSpc>
              <a:buFont typeface="Arial" panose="020B0604020202020204" pitchFamily="34" charset="0"/>
              <a:buChar char="–"/>
              <a:defRPr sz="1200">
                <a:solidFill>
                  <a:schemeClr val="bg1"/>
                </a:solidFill>
              </a:defRPr>
            </a:lvl2pPr>
            <a:lvl3pPr>
              <a:lnSpc>
                <a:spcPct val="90000"/>
              </a:lnSpc>
              <a:defRPr sz="1200">
                <a:solidFill>
                  <a:schemeClr val="bg1"/>
                </a:solidFill>
              </a:defRPr>
            </a:lvl3pPr>
            <a:lvl4pPr>
              <a:lnSpc>
                <a:spcPct val="90000"/>
              </a:lnSpc>
              <a:defRPr sz="1200">
                <a:solidFill>
                  <a:schemeClr val="bg1"/>
                </a:solidFill>
              </a:defRPr>
            </a:lvl4pPr>
            <a:lvl5pPr>
              <a:lnSpc>
                <a:spcPct val="90000"/>
              </a:lnSpc>
              <a:defRPr sz="1200">
                <a:solidFill>
                  <a:schemeClr val="bg1"/>
                </a:solidFill>
              </a:defRPr>
            </a:lvl5pPr>
          </a:lstStyle>
          <a:p>
            <a:pPr lvl="0"/>
            <a:r>
              <a:rPr lang="en-US" dirty="0"/>
              <a:t>This section can be used for copy text</a:t>
            </a:r>
            <a:endParaRPr lang="en-GB" dirty="0"/>
          </a:p>
        </p:txBody>
      </p:sp>
      <p:sp>
        <p:nvSpPr>
          <p:cNvPr id="2" name="Title 1"/>
          <p:cNvSpPr>
            <a:spLocks noGrp="1"/>
          </p:cNvSpPr>
          <p:nvPr>
            <p:ph type="title" hasCustomPrompt="1"/>
          </p:nvPr>
        </p:nvSpPr>
        <p:spPr bwMode="gray">
          <a:xfrm>
            <a:off x="6825845" y="653692"/>
            <a:ext cx="5115356" cy="1584000"/>
          </a:xfrm>
        </p:spPr>
        <p:txBody>
          <a:bodyPr anchor="b"/>
          <a:lstStyle>
            <a:lvl1pPr>
              <a:lnSpc>
                <a:spcPct val="90000"/>
              </a:lnSpc>
              <a:defRPr sz="3600">
                <a:solidFill>
                  <a:schemeClr val="bg1"/>
                </a:solidFill>
              </a:defRPr>
            </a:lvl1pPr>
          </a:lstStyle>
          <a:p>
            <a:r>
              <a:rPr lang="en-US" dirty="0"/>
              <a:t>Your message up to 36pt</a:t>
            </a:r>
            <a:endParaRPr lang="en-GB" dirty="0"/>
          </a:p>
        </p:txBody>
      </p:sp>
      <p:sp>
        <p:nvSpPr>
          <p:cNvPr id="5" name="Content Placeholder 4"/>
          <p:cNvSpPr>
            <a:spLocks noGrp="1"/>
          </p:cNvSpPr>
          <p:nvPr>
            <p:ph sz="quarter" idx="23" hasCustomPrompt="1"/>
          </p:nvPr>
        </p:nvSpPr>
        <p:spPr>
          <a:xfrm>
            <a:off x="478800" y="1565275"/>
            <a:ext cx="5616000" cy="43481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cxnSp>
        <p:nvCxnSpPr>
          <p:cNvPr id="18" name="Straight Connector 17"/>
          <p:cNvCxnSpPr/>
          <p:nvPr/>
        </p:nvCxnSpPr>
        <p:spPr bwMode="gray">
          <a:xfrm>
            <a:off x="6538791"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Group 18"/>
          <p:cNvGrpSpPr>
            <a:grpSpLocks noChangeAspect="1"/>
          </p:cNvGrpSpPr>
          <p:nvPr/>
        </p:nvGrpSpPr>
        <p:grpSpPr bwMode="black">
          <a:xfrm>
            <a:off x="10851344" y="6463466"/>
            <a:ext cx="1080000" cy="199940"/>
            <a:chOff x="830300" y="1716088"/>
            <a:chExt cx="10058401" cy="1862137"/>
          </a:xfrm>
          <a:solidFill>
            <a:schemeClr val="bg1"/>
          </a:solidFill>
        </p:grpSpPr>
        <p:sp>
          <p:nvSpPr>
            <p:cNvPr id="22"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11" name="flSlideMaster.Content and wide sidebarFooter" descr=".">
            <a:extLst>
              <a:ext uri="{FF2B5EF4-FFF2-40B4-BE49-F238E27FC236}">
                <a16:creationId xmlns:a16="http://schemas.microsoft.com/office/drawing/2014/main" id="{CBD5D046-839C-42B9-9008-27726053BF47}"/>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Content and wide sidebarHeader" descr=" FR_EC_6E002&#10;FR - SUBJECT TO DUAL USE">
            <a:extLst>
              <a:ext uri="{FF2B5EF4-FFF2-40B4-BE49-F238E27FC236}">
                <a16:creationId xmlns:a16="http://schemas.microsoft.com/office/drawing/2014/main" id="{A16799FD-A2DA-48A3-BCFE-6CDF7A1F1B6F}"/>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1399940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ivider">
    <p:bg bwMode="gray">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3773"/>
          <a:stretch/>
        </p:blipFill>
        <p:spPr>
          <a:xfrm>
            <a:off x="0" y="0"/>
            <a:ext cx="12192000" cy="5913438"/>
          </a:xfrm>
          <a:prstGeom prst="rect">
            <a:avLst/>
          </a:prstGeom>
        </p:spPr>
      </p:pic>
      <p:sp>
        <p:nvSpPr>
          <p:cNvPr id="2" name="Titel 1"/>
          <p:cNvSpPr>
            <a:spLocks noGrp="1"/>
          </p:cNvSpPr>
          <p:nvPr>
            <p:ph type="title" hasCustomPrompt="1"/>
          </p:nvPr>
        </p:nvSpPr>
        <p:spPr>
          <a:xfrm>
            <a:off x="3905794" y="2054627"/>
            <a:ext cx="7158758" cy="1372321"/>
          </a:xfrm>
        </p:spPr>
        <p:txBody>
          <a:bodyPr anchor="b" anchorCtr="0"/>
          <a:lstStyle>
            <a:lvl1pPr>
              <a:lnSpc>
                <a:spcPct val="110000"/>
              </a:lnSpc>
              <a:defRPr>
                <a:solidFill>
                  <a:schemeClr val="tx2"/>
                </a:solidFill>
              </a:defRPr>
            </a:lvl1pPr>
          </a:lstStyle>
          <a:p>
            <a:r>
              <a:rPr lang="en-US" dirty="0"/>
              <a:t>Click to edit header</a:t>
            </a:r>
            <a:endParaRPr lang="de-DE" dirty="0"/>
          </a:p>
        </p:txBody>
      </p:sp>
      <p:sp>
        <p:nvSpPr>
          <p:cNvPr id="4" name="Datumsplatzhalter 3"/>
          <p:cNvSpPr>
            <a:spLocks noGrp="1"/>
          </p:cNvSpPr>
          <p:nvPr>
            <p:ph type="dt" sz="half" idx="10"/>
          </p:nvPr>
        </p:nvSpPr>
        <p:spPr/>
        <p:txBody>
          <a:bodyPr/>
          <a:lstStyle>
            <a:lvl1pPr>
              <a:defRPr/>
            </a:lvl1pPr>
          </a:lstStyle>
          <a:p>
            <a:fld id="{84551709-13AD-4DA1-9AB9-774207B1281D}" type="datetimeFigureOut">
              <a:rPr lang="fr-FR" smtClean="0"/>
              <a:t>16/04/2025</a:t>
            </a:fld>
            <a:endParaRPr lang="fr-FR"/>
          </a:p>
        </p:txBody>
      </p:sp>
      <p:sp>
        <p:nvSpPr>
          <p:cNvPr id="5" name="Fußzeilenplatzhalter 4"/>
          <p:cNvSpPr>
            <a:spLocks noGrp="1"/>
          </p:cNvSpPr>
          <p:nvPr>
            <p:ph type="ftr" sz="quarter" idx="11"/>
          </p:nvPr>
        </p:nvSpPr>
        <p:spPr/>
        <p:txBody>
          <a:bodyPr/>
          <a:lstStyle>
            <a:lvl1pPr>
              <a:defRPr/>
            </a:lvl1pPr>
          </a:lstStyle>
          <a:p>
            <a:endParaRPr lang="fr-FR"/>
          </a:p>
        </p:txBody>
      </p:sp>
      <p:sp>
        <p:nvSpPr>
          <p:cNvPr id="6" name="Foliennummernplatzhalter 5"/>
          <p:cNvSpPr>
            <a:spLocks noGrp="1"/>
          </p:cNvSpPr>
          <p:nvPr>
            <p:ph type="sldNum" sz="quarter" idx="12"/>
          </p:nvPr>
        </p:nvSpPr>
        <p:spPr/>
        <p:txBody>
          <a:bodyPr/>
          <a:lstStyle>
            <a:lvl1pPr>
              <a:defRPr/>
            </a:lvl1pPr>
          </a:lstStyle>
          <a:p>
            <a:fld id="{00A932B0-A609-4873-AC3B-2477571A767F}" type="slidenum">
              <a:rPr lang="fr-FR" smtClean="0"/>
              <a:t>‹N°›</a:t>
            </a:fld>
            <a:endParaRPr lang="fr-FR"/>
          </a:p>
        </p:txBody>
      </p:sp>
      <p:sp>
        <p:nvSpPr>
          <p:cNvPr id="10" name="Text Placeholder 9"/>
          <p:cNvSpPr>
            <a:spLocks noGrp="1"/>
          </p:cNvSpPr>
          <p:nvPr>
            <p:ph type="body" sz="quarter" idx="14" hasCustomPrompt="1"/>
          </p:nvPr>
        </p:nvSpPr>
        <p:spPr>
          <a:xfrm>
            <a:off x="3905794" y="3430829"/>
            <a:ext cx="7156802" cy="709613"/>
          </a:xfrm>
        </p:spPr>
        <p:txBody>
          <a:bodyPr/>
          <a:lstStyle>
            <a:lvl1pPr marL="0" indent="0">
              <a:lnSpc>
                <a:spcPct val="100000"/>
              </a:lnSpc>
              <a:buNone/>
              <a:defRPr sz="2000">
                <a:solidFill>
                  <a:schemeClr val="tx2"/>
                </a:solidFill>
              </a:defRPr>
            </a:lvl1pPr>
          </a:lstStyle>
          <a:p>
            <a:pPr lvl="0"/>
            <a:r>
              <a:rPr lang="en-US" dirty="0"/>
              <a:t>Click to edit Master text styles</a:t>
            </a:r>
          </a:p>
        </p:txBody>
      </p:sp>
      <p:sp>
        <p:nvSpPr>
          <p:cNvPr id="18" name="Freeform 5">
            <a:extLst>
              <a:ext uri="{FF2B5EF4-FFF2-40B4-BE49-F238E27FC236}">
                <a16:creationId xmlns:a16="http://schemas.microsoft.com/office/drawing/2014/main" id="{E789CE3A-A4DF-8945-8957-CD5D385936EB}"/>
              </a:ext>
            </a:extLst>
          </p:cNvPr>
          <p:cNvSpPr>
            <a:spLocks noChangeAspect="1" noEditPoints="1"/>
          </p:cNvSpPr>
          <p:nvPr/>
        </p:nvSpPr>
        <p:spPr bwMode="gray">
          <a:xfrm>
            <a:off x="4788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8" name="flSlideMaster.DividerFooter" descr=".">
            <a:extLst>
              <a:ext uri="{FF2B5EF4-FFF2-40B4-BE49-F238E27FC236}">
                <a16:creationId xmlns:a16="http://schemas.microsoft.com/office/drawing/2014/main" id="{BC7726FF-CB07-4FEC-A2D8-EA89A03FC3C0}"/>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7" name="hlSlideMaster.DividerHeader" descr=" FR_EC_6E002&#10;FR - SUBJECT TO DUAL USE">
            <a:extLst>
              <a:ext uri="{FF2B5EF4-FFF2-40B4-BE49-F238E27FC236}">
                <a16:creationId xmlns:a16="http://schemas.microsoft.com/office/drawing/2014/main" id="{7389DE4C-6F67-4822-B1FF-56610281B354}"/>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817387193"/>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header</a:t>
            </a:r>
            <a:endParaRPr lang="en-GB" dirty="0"/>
          </a:p>
        </p:txBody>
      </p:sp>
      <p:sp>
        <p:nvSpPr>
          <p:cNvPr id="3" name="Date Placeholder 2"/>
          <p:cNvSpPr>
            <a:spLocks noGrp="1"/>
          </p:cNvSpPr>
          <p:nvPr>
            <p:ph type="dt" sz="half" idx="10"/>
          </p:nvPr>
        </p:nvSpPr>
        <p:spPr/>
        <p:txBody>
          <a:bodyPr/>
          <a:lstStyle/>
          <a:p>
            <a:fld id="{84551709-13AD-4DA1-9AB9-774207B1281D}" type="datetimeFigureOut">
              <a:rPr lang="fr-FR" smtClean="0"/>
              <a:t>16/04/2025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0A932B0-A609-4873-AC3B-2477571A767F}" type="slidenum">
              <a:rPr lang="fr-FR" smtClean="0"/>
              <a:t>‹N°›</a:t>
            </a:fld>
            <a:endParaRPr lang="fr-FR"/>
          </a:p>
        </p:txBody>
      </p:sp>
      <p:sp>
        <p:nvSpPr>
          <p:cNvPr id="7" name="flSlideMaster.Nur TitelFooter" descr=".">
            <a:extLst>
              <a:ext uri="{FF2B5EF4-FFF2-40B4-BE49-F238E27FC236}">
                <a16:creationId xmlns:a16="http://schemas.microsoft.com/office/drawing/2014/main" id="{70B73AA2-4373-4A6D-8357-D4A9CE3C14A9}"/>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6" name="hlSlideMaster.Nur TitelHeader" descr=" FR_EC_6E002&#10;FR - SUBJECT TO DUAL USE">
            <a:extLst>
              <a:ext uri="{FF2B5EF4-FFF2-40B4-BE49-F238E27FC236}">
                <a16:creationId xmlns:a16="http://schemas.microsoft.com/office/drawing/2014/main" id="{8AB858F3-9A38-419F-B800-84DB31FC5A37}"/>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48120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alt customisable">
    <p:bg bwMode="gray">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9" name="Rectangle 4"/>
          <p:cNvSpPr>
            <a:spLocks noChangeArrowheads="1"/>
          </p:cNvSpPr>
          <p:nvPr/>
        </p:nvSpPr>
        <p:spPr bwMode="gray">
          <a:xfrm>
            <a:off x="0" y="3625065"/>
            <a:ext cx="12192000" cy="3232951"/>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white">
          <a:xfrm>
            <a:off x="5430" y="3606831"/>
            <a:ext cx="12192000" cy="61997"/>
            <a:chOff x="3" y="1195"/>
            <a:chExt cx="6736" cy="68"/>
          </a:xfrm>
        </p:grpSpPr>
        <p:sp>
          <p:nvSpPr>
            <p:cNvPr id="21" name="Rectangle 16"/>
            <p:cNvSpPr>
              <a:spLocks noChangeArrowheads="1"/>
            </p:cNvSpPr>
            <p:nvPr/>
          </p:nvSpPr>
          <p:spPr bwMode="white">
            <a:xfrm>
              <a:off x="3" y="119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white">
            <a:xfrm>
              <a:off x="1829" y="119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sp>
        <p:nvSpPr>
          <p:cNvPr id="23555" name="Rectangle 3"/>
          <p:cNvSpPr>
            <a:spLocks noGrp="1" noChangeArrowheads="1"/>
          </p:cNvSpPr>
          <p:nvPr>
            <p:ph type="ctrTitle" hasCustomPrompt="1"/>
          </p:nvPr>
        </p:nvSpPr>
        <p:spPr bwMode="white">
          <a:xfrm>
            <a:off x="3305016" y="4143314"/>
            <a:ext cx="6031344" cy="871200"/>
          </a:xfrm>
        </p:spPr>
        <p:txBody>
          <a:bodyPr anchor="b" anchorCtr="0"/>
          <a:lstStyle>
            <a:lvl1pPr>
              <a:lnSpc>
                <a:spcPct val="105000"/>
              </a:lnSpc>
              <a:defRPr sz="3000" baseline="0">
                <a:solidFill>
                  <a:schemeClr val="bg1"/>
                </a:solidFill>
              </a:defRPr>
            </a:lvl1pPr>
          </a:lstStyle>
          <a:p>
            <a:pPr lvl="0"/>
            <a:r>
              <a:rPr lang="en-US" altLang="de-DE" noProof="0" dirty="0"/>
              <a:t>Click to edit header</a:t>
            </a:r>
            <a:endParaRPr lang="de-DE" altLang="de-DE" noProof="0" dirty="0"/>
          </a:p>
        </p:txBody>
      </p:sp>
      <p:sp>
        <p:nvSpPr>
          <p:cNvPr id="23556" name="Rectangle 4"/>
          <p:cNvSpPr>
            <a:spLocks noGrp="1" noChangeArrowheads="1"/>
          </p:cNvSpPr>
          <p:nvPr>
            <p:ph type="subTitle" idx="1" hasCustomPrompt="1"/>
          </p:nvPr>
        </p:nvSpPr>
        <p:spPr bwMode="white">
          <a:xfrm>
            <a:off x="3305016" y="5077977"/>
            <a:ext cx="6031344" cy="678521"/>
          </a:xfrm>
        </p:spPr>
        <p:txBody>
          <a:bodyPr anchor="t"/>
          <a:lstStyle>
            <a:lvl1pPr marL="0" indent="0">
              <a:lnSpc>
                <a:spcPct val="100000"/>
              </a:lnSpc>
              <a:buNone/>
              <a:defRPr sz="2000">
                <a:solidFill>
                  <a:schemeClr val="bg1"/>
                </a:solidFill>
              </a:defRPr>
            </a:lvl1pPr>
          </a:lstStyle>
          <a:p>
            <a:pPr lvl="0"/>
            <a:r>
              <a:rPr lang="en-US" altLang="de-DE" noProof="0" dirty="0"/>
              <a:t>Click to edit Master subtitle style</a:t>
            </a:r>
            <a:endParaRPr lang="de-DE" altLang="de-DE" noProof="0" dirty="0"/>
          </a:p>
        </p:txBody>
      </p:sp>
      <p:sp>
        <p:nvSpPr>
          <p:cNvPr id="3" name="Text Placeholder 2"/>
          <p:cNvSpPr>
            <a:spLocks noGrp="1"/>
          </p:cNvSpPr>
          <p:nvPr>
            <p:ph type="body" sz="quarter" idx="10" hasCustomPrompt="1"/>
          </p:nvPr>
        </p:nvSpPr>
        <p:spPr bwMode="white">
          <a:xfrm>
            <a:off x="3305016" y="5936400"/>
            <a:ext cx="6031344" cy="792000"/>
          </a:xfrm>
        </p:spPr>
        <p:txBody>
          <a:bodyPr/>
          <a:lstStyle>
            <a:lvl1pPr marL="0" indent="0">
              <a:buNone/>
              <a:defRPr sz="1300">
                <a:solidFill>
                  <a:schemeClr val="bg1"/>
                </a:solidFill>
              </a:defRPr>
            </a:lvl1pPr>
          </a:lstStyle>
          <a:p>
            <a:pPr lvl="0"/>
            <a:r>
              <a:rPr lang="en-US" dirty="0"/>
              <a:t>Click to edit Master text styles</a:t>
            </a:r>
          </a:p>
        </p:txBody>
      </p:sp>
      <p:sp>
        <p:nvSpPr>
          <p:cNvPr id="12" name="Picture Placeholder 3"/>
          <p:cNvSpPr>
            <a:spLocks noGrp="1"/>
          </p:cNvSpPr>
          <p:nvPr>
            <p:ph type="pic" sz="quarter" idx="11" hasCustomPrompt="1"/>
          </p:nvPr>
        </p:nvSpPr>
        <p:spPr bwMode="gray">
          <a:xfrm>
            <a:off x="0" y="0"/>
            <a:ext cx="12192000" cy="3606831"/>
          </a:xfrm>
          <a:noFill/>
          <a:ln>
            <a:noFill/>
          </a:ln>
        </p:spPr>
        <p:txBody>
          <a:bodyPr/>
          <a:lstStyle>
            <a:lvl1pPr marL="0" indent="0" algn="ctr">
              <a:buNone/>
              <a:defRPr>
                <a:solidFill>
                  <a:schemeClr val="bg1"/>
                </a:solidFill>
              </a:defRPr>
            </a:lvl1pPr>
          </a:lstStyle>
          <a:p>
            <a:r>
              <a:rPr lang="en-US" dirty="0"/>
              <a:t>Click icon to add picture</a:t>
            </a:r>
            <a:endParaRPr lang="en-GB" dirty="0"/>
          </a:p>
        </p:txBody>
      </p:sp>
      <p:grpSp>
        <p:nvGrpSpPr>
          <p:cNvPr id="13" name="Group 12"/>
          <p:cNvGrpSpPr>
            <a:grpSpLocks noChangeAspect="1"/>
          </p:cNvGrpSpPr>
          <p:nvPr/>
        </p:nvGrpSpPr>
        <p:grpSpPr>
          <a:xfrm>
            <a:off x="10614576" y="6254454"/>
            <a:ext cx="1332000" cy="246595"/>
            <a:chOff x="830300" y="1716088"/>
            <a:chExt cx="10058401" cy="1862137"/>
          </a:xfrm>
          <a:solidFill>
            <a:schemeClr val="bg1"/>
          </a:solidFill>
        </p:grpSpPr>
        <p:sp>
          <p:nvSpPr>
            <p:cNvPr id="14" name="Freeform 5"/>
            <p:cNvSpPr>
              <a:spLocks/>
            </p:cNvSpPr>
            <p:nvPr/>
          </p:nvSpPr>
          <p:spPr bwMode="auto">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6"/>
            <p:cNvSpPr>
              <a:spLocks noChangeArrowheads="1"/>
            </p:cNvSpPr>
            <p:nvPr/>
          </p:nvSpPr>
          <p:spPr bwMode="auto">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7"/>
            <p:cNvSpPr>
              <a:spLocks/>
            </p:cNvSpPr>
            <p:nvPr/>
          </p:nvSpPr>
          <p:spPr bwMode="auto">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8"/>
            <p:cNvSpPr>
              <a:spLocks noEditPoints="1"/>
            </p:cNvSpPr>
            <p:nvPr/>
          </p:nvSpPr>
          <p:spPr bwMode="auto">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9"/>
            <p:cNvSpPr>
              <a:spLocks/>
            </p:cNvSpPr>
            <p:nvPr/>
          </p:nvSpPr>
          <p:spPr bwMode="auto">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10"/>
            <p:cNvSpPr>
              <a:spLocks/>
            </p:cNvSpPr>
            <p:nvPr/>
          </p:nvSpPr>
          <p:spPr bwMode="auto">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4" name="Freeform 5"/>
          <p:cNvSpPr>
            <a:spLocks noChangeAspect="1" noEditPoints="1"/>
          </p:cNvSpPr>
          <p:nvPr/>
        </p:nvSpPr>
        <p:spPr bwMode="gray">
          <a:xfrm>
            <a:off x="3305016" y="382938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 name="flSlideMaster.Title slide alt customisableFooter" descr=".">
            <a:extLst>
              <a:ext uri="{FF2B5EF4-FFF2-40B4-BE49-F238E27FC236}">
                <a16:creationId xmlns:a16="http://schemas.microsoft.com/office/drawing/2014/main" id="{1ACCAF4E-E764-40E4-90FA-6F31CEA4D99A}"/>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2" name="hlSlideMaster.Title slide alt customisableHeader" descr=" FR_EC_6E002&#10;FR - SUBJECT TO DUAL USE">
            <a:extLst>
              <a:ext uri="{FF2B5EF4-FFF2-40B4-BE49-F238E27FC236}">
                <a16:creationId xmlns:a16="http://schemas.microsoft.com/office/drawing/2014/main" id="{DE553044-1B0E-474F-BF1E-D241C46FA53B}"/>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92144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551709-13AD-4DA1-9AB9-774207B1281D}" type="datetimeFigureOut">
              <a:rPr lang="fr-FR" smtClean="0"/>
              <a:t>16/04/2025</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0A932B0-A609-4873-AC3B-2477571A767F}" type="slidenum">
              <a:rPr lang="fr-FR" smtClean="0"/>
              <a:t>‹N°›</a:t>
            </a:fld>
            <a:endParaRPr lang="fr-FR"/>
          </a:p>
        </p:txBody>
      </p:sp>
      <p:sp>
        <p:nvSpPr>
          <p:cNvPr id="6" name="flSlideMaster.LeerFooter" descr=".">
            <a:extLst>
              <a:ext uri="{FF2B5EF4-FFF2-40B4-BE49-F238E27FC236}">
                <a16:creationId xmlns:a16="http://schemas.microsoft.com/office/drawing/2014/main" id="{949668B3-0673-4D1B-B8B0-D08DC3D620DC}"/>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5" name="hlSlideMaster.LeerHeader" descr=" FR_EC_6E002&#10;FR - SUBJECT TO DUAL USE">
            <a:extLst>
              <a:ext uri="{FF2B5EF4-FFF2-40B4-BE49-F238E27FC236}">
                <a16:creationId xmlns:a16="http://schemas.microsoft.com/office/drawing/2014/main" id="{B8A07D53-DF35-4F55-971E-69DDC9F597B9}"/>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44785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slide with copyright/disclaimer">
    <p:bg>
      <p:bgPr>
        <a:solidFill>
          <a:schemeClr val="tx2"/>
        </a:solidFill>
        <a:effectLst/>
      </p:bgPr>
    </p:bg>
    <p:spTree>
      <p:nvGrpSpPr>
        <p:cNvPr id="1" name=""/>
        <p:cNvGrpSpPr/>
        <p:nvPr/>
      </p:nvGrpSpPr>
      <p:grpSpPr>
        <a:xfrm>
          <a:off x="0" y="0"/>
          <a:ext cx="0" cy="0"/>
          <a:chOff x="0" y="0"/>
          <a:chExt cx="0" cy="0"/>
        </a:xfrm>
      </p:grpSpPr>
      <p:pic>
        <p:nvPicPr>
          <p:cNvPr id="14" name="Picture 13" descr="ThankYou_Grid_Portrai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51848"/>
            <a:ext cx="12193200" cy="4672454"/>
          </a:xfrm>
          <a:prstGeom prst="rect">
            <a:avLst/>
          </a:prstGeom>
        </p:spPr>
      </p:pic>
      <p:grpSp>
        <p:nvGrpSpPr>
          <p:cNvPr id="15" name="Group 14"/>
          <p:cNvGrpSpPr>
            <a:grpSpLocks noChangeAspect="1"/>
          </p:cNvGrpSpPr>
          <p:nvPr/>
        </p:nvGrpSpPr>
        <p:grpSpPr bwMode="black">
          <a:xfrm>
            <a:off x="10851344" y="6463466"/>
            <a:ext cx="1080000" cy="199940"/>
            <a:chOff x="830300" y="1716088"/>
            <a:chExt cx="10058401" cy="1862137"/>
          </a:xfrm>
          <a:solidFill>
            <a:schemeClr val="bg1"/>
          </a:solidFill>
        </p:grpSpPr>
        <p:sp>
          <p:nvSpPr>
            <p:cNvPr id="17" name="Freeform 5"/>
            <p:cNvSpPr>
              <a:spLocks/>
            </p:cNvSpPr>
            <p:nvPr/>
          </p:nvSpPr>
          <p:spPr bwMode="black">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6"/>
            <p:cNvSpPr>
              <a:spLocks noChangeArrowheads="1"/>
            </p:cNvSpPr>
            <p:nvPr/>
          </p:nvSpPr>
          <p:spPr bwMode="black">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7"/>
            <p:cNvSpPr>
              <a:spLocks/>
            </p:cNvSpPr>
            <p:nvPr/>
          </p:nvSpPr>
          <p:spPr bwMode="black">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8"/>
            <p:cNvSpPr>
              <a:spLocks noEditPoints="1"/>
            </p:cNvSpPr>
            <p:nvPr/>
          </p:nvSpPr>
          <p:spPr bwMode="black">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9"/>
            <p:cNvSpPr>
              <a:spLocks/>
            </p:cNvSpPr>
            <p:nvPr/>
          </p:nvSpPr>
          <p:spPr bwMode="black">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
            <p:cNvSpPr>
              <a:spLocks/>
            </p:cNvSpPr>
            <p:nvPr/>
          </p:nvSpPr>
          <p:spPr bwMode="black">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Freeform 5">
            <a:extLst>
              <a:ext uri="{FF2B5EF4-FFF2-40B4-BE49-F238E27FC236}">
                <a16:creationId xmlns:a16="http://schemas.microsoft.com/office/drawing/2014/main" id="{52F67B64-F80F-CC4D-AFD0-FAF2DA5C2F24}"/>
              </a:ext>
            </a:extLst>
          </p:cNvPr>
          <p:cNvSpPr>
            <a:spLocks noChangeAspect="1" noEditPoints="1"/>
          </p:cNvSpPr>
          <p:nvPr/>
        </p:nvSpPr>
        <p:spPr bwMode="gray">
          <a:xfrm>
            <a:off x="4788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Text Placeholder 9">
            <a:extLst>
              <a:ext uri="{FF2B5EF4-FFF2-40B4-BE49-F238E27FC236}">
                <a16:creationId xmlns:a16="http://schemas.microsoft.com/office/drawing/2014/main" id="{C0779792-AD54-5046-9BAB-DCACC7505BC8}"/>
              </a:ext>
            </a:extLst>
          </p:cNvPr>
          <p:cNvSpPr>
            <a:spLocks noGrp="1"/>
          </p:cNvSpPr>
          <p:nvPr>
            <p:ph type="body" sz="quarter" idx="14" hasCustomPrompt="1"/>
          </p:nvPr>
        </p:nvSpPr>
        <p:spPr>
          <a:xfrm>
            <a:off x="3886247" y="2966527"/>
            <a:ext cx="6507180" cy="455920"/>
          </a:xfrm>
        </p:spPr>
        <p:txBody>
          <a:bodyPr/>
          <a:lstStyle>
            <a:lvl1pPr marL="0" indent="0">
              <a:lnSpc>
                <a:spcPct val="100000"/>
              </a:lnSpc>
              <a:buNone/>
              <a:defRPr sz="2500">
                <a:solidFill>
                  <a:schemeClr val="bg1"/>
                </a:solidFill>
              </a:defRPr>
            </a:lvl1pPr>
          </a:lstStyle>
          <a:p>
            <a:pPr lvl="0"/>
            <a:r>
              <a:rPr lang="en-GB" noProof="0" dirty="0"/>
              <a:t>Click to edit header</a:t>
            </a:r>
          </a:p>
        </p:txBody>
      </p:sp>
      <p:grpSp>
        <p:nvGrpSpPr>
          <p:cNvPr id="25" name="Group 12">
            <a:extLst>
              <a:ext uri="{FF2B5EF4-FFF2-40B4-BE49-F238E27FC236}">
                <a16:creationId xmlns:a16="http://schemas.microsoft.com/office/drawing/2014/main" id="{258BCEB5-C891-0247-A2FD-86A7A8683BBB}"/>
              </a:ext>
            </a:extLst>
          </p:cNvPr>
          <p:cNvGrpSpPr/>
          <p:nvPr/>
        </p:nvGrpSpPr>
        <p:grpSpPr bwMode="black">
          <a:xfrm>
            <a:off x="0" y="2746980"/>
            <a:ext cx="12193200" cy="61997"/>
            <a:chOff x="0" y="3606831"/>
            <a:chExt cx="12193200" cy="61997"/>
          </a:xfrm>
        </p:grpSpPr>
        <p:sp>
          <p:nvSpPr>
            <p:cNvPr id="26" name="Rectangle 16">
              <a:extLst>
                <a:ext uri="{FF2B5EF4-FFF2-40B4-BE49-F238E27FC236}">
                  <a16:creationId xmlns:a16="http://schemas.microsoft.com/office/drawing/2014/main" id="{57A086BB-E9C1-FE45-962B-E40B27E016AC}"/>
                </a:ext>
              </a:extLst>
            </p:cNvPr>
            <p:cNvSpPr>
              <a:spLocks noChangeArrowheads="1"/>
            </p:cNvSpPr>
            <p:nvPr/>
          </p:nvSpPr>
          <p:spPr bwMode="black">
            <a:xfrm>
              <a:off x="0" y="3606831"/>
              <a:ext cx="12193200" cy="209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361" noProof="0">
                <a:solidFill>
                  <a:srgbClr val="000000"/>
                </a:solidFill>
              </a:endParaRPr>
            </a:p>
          </p:txBody>
        </p:sp>
        <p:sp>
          <p:nvSpPr>
            <p:cNvPr id="27" name="Rectangle 17">
              <a:extLst>
                <a:ext uri="{FF2B5EF4-FFF2-40B4-BE49-F238E27FC236}">
                  <a16:creationId xmlns:a16="http://schemas.microsoft.com/office/drawing/2014/main" id="{F0236EBD-7693-4B40-85B0-A81CEC27F060}"/>
                </a:ext>
              </a:extLst>
            </p:cNvPr>
            <p:cNvSpPr>
              <a:spLocks noChangeArrowheads="1"/>
            </p:cNvSpPr>
            <p:nvPr/>
          </p:nvSpPr>
          <p:spPr bwMode="black">
            <a:xfrm>
              <a:off x="3886247" y="3606831"/>
              <a:ext cx="8305753" cy="6199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361" noProof="0">
                <a:solidFill>
                  <a:srgbClr val="000000"/>
                </a:solidFill>
              </a:endParaRPr>
            </a:p>
          </p:txBody>
        </p:sp>
      </p:grpSp>
      <p:sp>
        <p:nvSpPr>
          <p:cNvPr id="28" name="Text Placeholder 15">
            <a:extLst>
              <a:ext uri="{FF2B5EF4-FFF2-40B4-BE49-F238E27FC236}">
                <a16:creationId xmlns:a16="http://schemas.microsoft.com/office/drawing/2014/main" id="{FCF6F420-AF5C-7940-AD4A-E721C9910217}"/>
              </a:ext>
            </a:extLst>
          </p:cNvPr>
          <p:cNvSpPr>
            <a:spLocks noGrp="1"/>
          </p:cNvSpPr>
          <p:nvPr>
            <p:ph type="body" sz="quarter" idx="15" hasCustomPrompt="1"/>
          </p:nvPr>
        </p:nvSpPr>
        <p:spPr>
          <a:xfrm>
            <a:off x="3886246" y="3688108"/>
            <a:ext cx="6362985" cy="902940"/>
          </a:xfrm>
        </p:spPr>
        <p:txBody>
          <a:bodyPr anchor="t" anchorCtr="0"/>
          <a:lstStyle>
            <a:lvl1pPr marL="0" indent="0">
              <a:buNone/>
              <a:defRPr sz="800">
                <a:solidFill>
                  <a:schemeClr val="bg1"/>
                </a:solidFill>
              </a:defRPr>
            </a:lvl1pPr>
          </a:lstStyle>
          <a:p>
            <a:pPr fontAlgn="base">
              <a:lnSpc>
                <a:spcPct val="115000"/>
              </a:lnSpc>
              <a:spcBef>
                <a:spcPct val="0"/>
              </a:spcBef>
              <a:spcAft>
                <a:spcPct val="0"/>
              </a:spcAft>
              <a:defRPr/>
            </a:pPr>
            <a:r>
              <a:rPr lang="en-GB" noProof="0" dirty="0">
                <a:latin typeface="Arial" pitchFamily="34" charset="0"/>
                <a:cs typeface="Arial" pitchFamily="34" charset="0"/>
              </a:rPr>
              <a:t>This document and all information contained herein is the sole property of </a:t>
            </a:r>
            <a:r>
              <a:rPr lang="en-GB" altLang="de-DE" noProof="0" dirty="0"/>
              <a:t>Airbus</a:t>
            </a:r>
            <a:r>
              <a:rPr lang="en-GB" noProof="0" dirty="0">
                <a:latin typeface="Arial" pitchFamily="34" charset="0"/>
                <a:cs typeface="Arial" pitchFamily="34" charset="0"/>
              </a:rPr>
              <a:t>. No intellectual property rights are granted by the delivery of this document or the disclosure of its content. This document shall not be reproduced or disclosed to a third party without the expressed written consent of Airbus. This document and its content shall not be used for any purpose other than that for which it is supplied.</a:t>
            </a:r>
          </a:p>
          <a:p>
            <a:pPr fontAlgn="base">
              <a:lnSpc>
                <a:spcPct val="115000"/>
              </a:lnSpc>
              <a:spcBef>
                <a:spcPct val="0"/>
              </a:spcBef>
              <a:spcAft>
                <a:spcPct val="0"/>
              </a:spcAft>
              <a:defRPr/>
            </a:pPr>
            <a:r>
              <a:rPr lang="en-GB" noProof="0" dirty="0">
                <a:latin typeface="Arial" pitchFamily="34" charset="0"/>
                <a:cs typeface="Arial" pitchFamily="34" charset="0"/>
              </a:rPr>
              <a:t>Airbus, it’s logo and product names are registered trademarks.</a:t>
            </a:r>
            <a:endParaRPr lang="en-GB" noProof="0" dirty="0"/>
          </a:p>
        </p:txBody>
      </p:sp>
      <p:sp>
        <p:nvSpPr>
          <p:cNvPr id="30" name="Footer Placeholder 3">
            <a:extLst>
              <a:ext uri="{FF2B5EF4-FFF2-40B4-BE49-F238E27FC236}">
                <a16:creationId xmlns:a16="http://schemas.microsoft.com/office/drawing/2014/main" id="{75101670-53F0-B042-AD83-8F33D8DB71CF}"/>
              </a:ext>
            </a:extLst>
          </p:cNvPr>
          <p:cNvSpPr>
            <a:spLocks noGrp="1"/>
          </p:cNvSpPr>
          <p:nvPr>
            <p:ph type="ftr" sz="quarter" idx="11"/>
          </p:nvPr>
        </p:nvSpPr>
        <p:spPr>
          <a:xfrm>
            <a:off x="3888000" y="3481200"/>
            <a:ext cx="6503027" cy="262355"/>
          </a:xfrm>
        </p:spPr>
        <p:txBody>
          <a:bodyPr/>
          <a:lstStyle>
            <a:lvl1pPr>
              <a:defRPr>
                <a:solidFill>
                  <a:schemeClr val="bg1"/>
                </a:solidFill>
              </a:defRPr>
            </a:lvl1pPr>
          </a:lstStyle>
          <a:p>
            <a:endParaRPr lang="fr-FR"/>
          </a:p>
        </p:txBody>
      </p:sp>
      <p:sp>
        <p:nvSpPr>
          <p:cNvPr id="3" name="flSlideMaster.Closing slide with copyright/disclaimerFooter" descr=".">
            <a:extLst>
              <a:ext uri="{FF2B5EF4-FFF2-40B4-BE49-F238E27FC236}">
                <a16:creationId xmlns:a16="http://schemas.microsoft.com/office/drawing/2014/main" id="{8FE57078-EFCB-4A8A-9CF2-2C33E995250E}"/>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2" name="hlSlideMaster.Closing slide with copyright/disclaimerHeader" descr=" FR_EC_6E002&#10;FR - SUBJECT TO DUAL USE">
            <a:extLst>
              <a:ext uri="{FF2B5EF4-FFF2-40B4-BE49-F238E27FC236}">
                <a16:creationId xmlns:a16="http://schemas.microsoft.com/office/drawing/2014/main" id="{511E961B-275F-4F20-9558-C44040056281}"/>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14143970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GB"/>
          </a:p>
        </p:txBody>
      </p:sp>
      <p:sp>
        <p:nvSpPr>
          <p:cNvPr id="3" name="Date Placeholder 2"/>
          <p:cNvSpPr>
            <a:spLocks noGrp="1"/>
          </p:cNvSpPr>
          <p:nvPr>
            <p:ph type="dt" sz="half" idx="10"/>
          </p:nvPr>
        </p:nvSpPr>
        <p:spPr/>
        <p:txBody>
          <a:bodyPr/>
          <a:lstStyle/>
          <a:p>
            <a:fld id="{84551709-13AD-4DA1-9AB9-774207B1281D}" type="datetimeFigureOut">
              <a:rPr lang="fr-FR" smtClean="0"/>
              <a:t>16/04/2025</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0A932B0-A609-4873-AC3B-2477571A767F}" type="slidenum">
              <a:rPr lang="fr-FR" smtClean="0"/>
              <a:t>‹N°›</a:t>
            </a:fld>
            <a:endParaRPr lang="fr-FR"/>
          </a:p>
        </p:txBody>
      </p:sp>
      <p:sp>
        <p:nvSpPr>
          <p:cNvPr id="7" name="flSlideMaster.Titre seulFooter" descr=".">
            <a:extLst>
              <a:ext uri="{FF2B5EF4-FFF2-40B4-BE49-F238E27FC236}">
                <a16:creationId xmlns:a16="http://schemas.microsoft.com/office/drawing/2014/main" id="{F1E7CC31-C24C-470F-B7E4-78646581B0DF}"/>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6" name="hlSlideMaster.Titre seulHeader" descr=" FR_EC_6E002&#10;FR - SUBJECT TO DUAL USE">
            <a:extLst>
              <a:ext uri="{FF2B5EF4-FFF2-40B4-BE49-F238E27FC236}">
                <a16:creationId xmlns:a16="http://schemas.microsoft.com/office/drawing/2014/main" id="{DCD201D3-8985-4A53-AF5E-673A6065E0CD}"/>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839378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lvl1pPr>
              <a:defRPr/>
            </a:lvl1pPr>
          </a:lstStyle>
          <a:p>
            <a:fld id="{2CA5200E-1314-46D7-B99B-ABC0F9F94D3F}" type="datetime4">
              <a:rPr lang="en-GB" altLang="de-DE" smtClean="0">
                <a:solidFill>
                  <a:srgbClr val="000000">
                    <a:lumMod val="65000"/>
                    <a:lumOff val="35000"/>
                  </a:srgbClr>
                </a:solidFill>
              </a:rPr>
              <a:t>16 April 2025</a:t>
            </a:fld>
            <a:endParaRPr lang="de-DE" altLang="de-DE">
              <a:solidFill>
                <a:srgbClr val="000000">
                  <a:lumMod val="65000"/>
                  <a:lumOff val="35000"/>
                </a:srgbClr>
              </a:solidFill>
            </a:endParaRPr>
          </a:p>
        </p:txBody>
      </p:sp>
      <p:sp>
        <p:nvSpPr>
          <p:cNvPr id="3" name="Fußzeilenplatzhalter 2"/>
          <p:cNvSpPr>
            <a:spLocks noGrp="1"/>
          </p:cNvSpPr>
          <p:nvPr>
            <p:ph type="ftr" sz="quarter" idx="11"/>
          </p:nvPr>
        </p:nvSpPr>
        <p:spPr/>
        <p:txBody>
          <a:bodyPr/>
          <a:lstStyle>
            <a:lvl1pPr>
              <a:defRPr/>
            </a:lvl1pPr>
          </a:lstStyle>
          <a:p>
            <a:r>
              <a:rPr lang="en-GB" altLang="de-DE">
                <a:solidFill>
                  <a:srgbClr val="000000">
                    <a:lumMod val="65000"/>
                    <a:lumOff val="35000"/>
                  </a:srgbClr>
                </a:solidFill>
              </a:rPr>
              <a:t>ANNUAL REVIEW</a:t>
            </a:r>
            <a:endParaRPr lang="de-DE" altLang="de-DE">
              <a:solidFill>
                <a:srgbClr val="000000">
                  <a:lumMod val="65000"/>
                  <a:lumOff val="35000"/>
                </a:srgbClr>
              </a:solidFill>
            </a:endParaRPr>
          </a:p>
        </p:txBody>
      </p:sp>
      <p:sp>
        <p:nvSpPr>
          <p:cNvPr id="4" name="Foliennummernplatzhalter 3"/>
          <p:cNvSpPr>
            <a:spLocks noGrp="1"/>
          </p:cNvSpPr>
          <p:nvPr>
            <p:ph type="sldNum" sz="quarter" idx="12"/>
          </p:nvPr>
        </p:nvSpPr>
        <p:spPr/>
        <p:txBody>
          <a:bodyPr/>
          <a:lstStyle>
            <a:lvl1pPr>
              <a:defRPr/>
            </a:lvl1pPr>
          </a:lstStyle>
          <a:p>
            <a:fld id="{1E210CEC-BA8B-47AD-AA6D-FD559B857655}" type="slidenum">
              <a:rPr lang="de-DE" altLang="de-DE">
                <a:solidFill>
                  <a:srgbClr val="000000">
                    <a:lumMod val="65000"/>
                    <a:lumOff val="35000"/>
                  </a:srgbClr>
                </a:solidFill>
              </a:rPr>
              <a:pPr/>
              <a:t>‹N°›</a:t>
            </a:fld>
            <a:endParaRPr lang="de-DE" altLang="de-DE" dirty="0">
              <a:solidFill>
                <a:srgbClr val="000000">
                  <a:lumMod val="65000"/>
                  <a:lumOff val="35000"/>
                </a:srgbClr>
              </a:solidFill>
            </a:endParaRPr>
          </a:p>
        </p:txBody>
      </p:sp>
      <p:sp>
        <p:nvSpPr>
          <p:cNvPr id="6" name="Text Placeholder 10"/>
          <p:cNvSpPr>
            <a:spLocks noGrp="1"/>
          </p:cNvSpPr>
          <p:nvPr>
            <p:ph type="body" sz="quarter" idx="13" hasCustomPrompt="1"/>
          </p:nvPr>
        </p:nvSpPr>
        <p:spPr>
          <a:xfrm>
            <a:off x="8661690" y="332209"/>
            <a:ext cx="3266785" cy="144463"/>
          </a:xfrm>
        </p:spPr>
        <p:txBody>
          <a:bodyPr/>
          <a:lstStyle>
            <a:lvl1pPr algn="r">
              <a:defRPr sz="800">
                <a:solidFill>
                  <a:srgbClr val="FF0000"/>
                </a:solidFill>
              </a:defRPr>
            </a:lvl1pPr>
          </a:lstStyle>
          <a:p>
            <a:pPr lvl="0"/>
            <a:r>
              <a:rPr lang="en-US" dirty="0"/>
              <a:t>[Indicate confidentiality here]</a:t>
            </a:r>
            <a:endParaRPr lang="en-GB" dirty="0"/>
          </a:p>
        </p:txBody>
      </p:sp>
      <p:sp>
        <p:nvSpPr>
          <p:cNvPr id="7" name="flSlideMaster.VideFooter" descr=".">
            <a:extLst>
              <a:ext uri="{FF2B5EF4-FFF2-40B4-BE49-F238E27FC236}">
                <a16:creationId xmlns:a16="http://schemas.microsoft.com/office/drawing/2014/main" id="{31D2F0BD-DF9C-46AA-A249-775BD514AFEF}"/>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5" name="hlSlideMaster.VideHeader" descr=" FR_EC_6E002&#10;FR - SUBJECT TO DUAL USE">
            <a:extLst>
              <a:ext uri="{FF2B5EF4-FFF2-40B4-BE49-F238E27FC236}">
                <a16:creationId xmlns:a16="http://schemas.microsoft.com/office/drawing/2014/main" id="{E808C3C5-0A08-48AD-A760-667A9C89F2B6}"/>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9625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hite">
    <p:bg bwMode="gray">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4"/>
          <p:cNvSpPr>
            <a:spLocks noChangeArrowheads="1"/>
          </p:cNvSpPr>
          <p:nvPr/>
        </p:nvSpPr>
        <p:spPr bwMode="gray">
          <a:xfrm>
            <a:off x="0" y="5424787"/>
            <a:ext cx="12192000" cy="1433213"/>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nvGrpSpPr>
          <p:cNvPr id="20" name="Group 15"/>
          <p:cNvGrpSpPr>
            <a:grpSpLocks/>
          </p:cNvGrpSpPr>
          <p:nvPr/>
        </p:nvGrpSpPr>
        <p:grpSpPr bwMode="white">
          <a:xfrm>
            <a:off x="0" y="5412023"/>
            <a:ext cx="12192000" cy="61996"/>
            <a:chOff x="0" y="3175"/>
            <a:chExt cx="6736" cy="68"/>
          </a:xfrm>
        </p:grpSpPr>
        <p:sp>
          <p:nvSpPr>
            <p:cNvPr id="21" name="Rectangle 16"/>
            <p:cNvSpPr>
              <a:spLocks noChangeArrowheads="1"/>
            </p:cNvSpPr>
            <p:nvPr/>
          </p:nvSpPr>
          <p:spPr bwMode="white">
            <a:xfrm>
              <a:off x="0" y="3175"/>
              <a:ext cx="6733" cy="2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sp>
          <p:nvSpPr>
            <p:cNvPr id="22" name="Rectangle 17"/>
            <p:cNvSpPr>
              <a:spLocks noChangeArrowheads="1"/>
            </p:cNvSpPr>
            <p:nvPr/>
          </p:nvSpPr>
          <p:spPr bwMode="white">
            <a:xfrm>
              <a:off x="1826" y="3175"/>
              <a:ext cx="4910" cy="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sz="1361">
                <a:solidFill>
                  <a:srgbClr val="000000"/>
                </a:solidFill>
              </a:endParaRPr>
            </a:p>
          </p:txBody>
        </p:sp>
      </p:grpSp>
      <p:sp>
        <p:nvSpPr>
          <p:cNvPr id="23555" name="Rectangle 3"/>
          <p:cNvSpPr>
            <a:spLocks noGrp="1" noChangeArrowheads="1"/>
          </p:cNvSpPr>
          <p:nvPr>
            <p:ph type="ctrTitle" hasCustomPrompt="1"/>
          </p:nvPr>
        </p:nvSpPr>
        <p:spPr>
          <a:xfrm>
            <a:off x="3305016" y="3177694"/>
            <a:ext cx="6031344" cy="1343905"/>
          </a:xfrm>
        </p:spPr>
        <p:txBody>
          <a:bodyPr anchor="b"/>
          <a:lstStyle>
            <a:lvl1pPr>
              <a:lnSpc>
                <a:spcPct val="105000"/>
              </a:lnSpc>
              <a:defRPr sz="3000">
                <a:solidFill>
                  <a:schemeClr val="tx2"/>
                </a:solidFill>
              </a:defRPr>
            </a:lvl1pPr>
          </a:lstStyle>
          <a:p>
            <a:pPr lvl="0"/>
            <a:r>
              <a:rPr lang="en-US" altLang="de-DE" noProof="0" dirty="0"/>
              <a:t>Click to edit header</a:t>
            </a:r>
            <a:endParaRPr lang="de-DE" altLang="de-DE" noProof="0" dirty="0"/>
          </a:p>
        </p:txBody>
      </p:sp>
      <p:sp>
        <p:nvSpPr>
          <p:cNvPr id="23556" name="Rectangle 4"/>
          <p:cNvSpPr>
            <a:spLocks noGrp="1" noChangeArrowheads="1"/>
          </p:cNvSpPr>
          <p:nvPr>
            <p:ph type="subTitle" idx="1" hasCustomPrompt="1"/>
          </p:nvPr>
        </p:nvSpPr>
        <p:spPr>
          <a:xfrm>
            <a:off x="3305016" y="4561676"/>
            <a:ext cx="6031344" cy="863111"/>
          </a:xfrm>
        </p:spPr>
        <p:txBody>
          <a:bodyPr anchor="t"/>
          <a:lstStyle>
            <a:lvl1pPr marL="0" indent="0">
              <a:lnSpc>
                <a:spcPct val="100000"/>
              </a:lnSpc>
              <a:buNone/>
              <a:defRPr sz="2000">
                <a:solidFill>
                  <a:schemeClr val="tx2"/>
                </a:solidFill>
              </a:defRPr>
            </a:lvl1pPr>
          </a:lstStyle>
          <a:p>
            <a:pPr lvl="0"/>
            <a:r>
              <a:rPr lang="en-US" altLang="de-DE" noProof="0" dirty="0"/>
              <a:t>Click to edit Master subtitle style</a:t>
            </a:r>
            <a:endParaRPr lang="de-DE" altLang="de-DE" noProof="0" dirty="0"/>
          </a:p>
        </p:txBody>
      </p:sp>
      <p:sp>
        <p:nvSpPr>
          <p:cNvPr id="3" name="Text Placeholder 2"/>
          <p:cNvSpPr>
            <a:spLocks noGrp="1"/>
          </p:cNvSpPr>
          <p:nvPr>
            <p:ph type="body" sz="quarter" idx="10" hasCustomPrompt="1"/>
          </p:nvPr>
        </p:nvSpPr>
        <p:spPr bwMode="white">
          <a:xfrm>
            <a:off x="3305016" y="5937980"/>
            <a:ext cx="6031344" cy="793519"/>
          </a:xfrm>
        </p:spPr>
        <p:txBody>
          <a:bodyPr/>
          <a:lstStyle>
            <a:lvl1pPr marL="0" indent="0">
              <a:buNone/>
              <a:defRPr sz="1300">
                <a:solidFill>
                  <a:schemeClr val="bg1"/>
                </a:solidFill>
              </a:defRPr>
            </a:lvl1pPr>
          </a:lstStyle>
          <a:p>
            <a:pPr lvl="0"/>
            <a:r>
              <a:rPr lang="en-US" dirty="0"/>
              <a:t>Click to edit Master text styles</a:t>
            </a:r>
          </a:p>
        </p:txBody>
      </p:sp>
      <p:grpSp>
        <p:nvGrpSpPr>
          <p:cNvPr id="12" name="Group 11"/>
          <p:cNvGrpSpPr>
            <a:grpSpLocks noChangeAspect="1"/>
          </p:cNvGrpSpPr>
          <p:nvPr/>
        </p:nvGrpSpPr>
        <p:grpSpPr>
          <a:xfrm>
            <a:off x="10614576" y="6254454"/>
            <a:ext cx="1332000" cy="246595"/>
            <a:chOff x="830300" y="1716088"/>
            <a:chExt cx="10058401" cy="1862137"/>
          </a:xfrm>
          <a:solidFill>
            <a:schemeClr val="bg1"/>
          </a:solidFill>
        </p:grpSpPr>
        <p:sp>
          <p:nvSpPr>
            <p:cNvPr id="13" name="Freeform 5"/>
            <p:cNvSpPr>
              <a:spLocks/>
            </p:cNvSpPr>
            <p:nvPr/>
          </p:nvSpPr>
          <p:spPr bwMode="auto">
            <a:xfrm>
              <a:off x="3857663" y="1749425"/>
              <a:ext cx="1604963" cy="1789112"/>
            </a:xfrm>
            <a:custGeom>
              <a:avLst/>
              <a:gdLst>
                <a:gd name="T0" fmla="*/ 247 w 247"/>
                <a:gd name="T1" fmla="*/ 93 h 275"/>
                <a:gd name="T2" fmla="*/ 142 w 247"/>
                <a:gd name="T3" fmla="*/ 0 h 275"/>
                <a:gd name="T4" fmla="*/ 0 w 247"/>
                <a:gd name="T5" fmla="*/ 0 h 275"/>
                <a:gd name="T6" fmla="*/ 0 w 247"/>
                <a:gd name="T7" fmla="*/ 275 h 275"/>
                <a:gd name="T8" fmla="*/ 67 w 247"/>
                <a:gd name="T9" fmla="*/ 275 h 275"/>
                <a:gd name="T10" fmla="*/ 67 w 247"/>
                <a:gd name="T11" fmla="*/ 60 h 275"/>
                <a:gd name="T12" fmla="*/ 143 w 247"/>
                <a:gd name="T13" fmla="*/ 60 h 275"/>
                <a:gd name="T14" fmla="*/ 181 w 247"/>
                <a:gd name="T15" fmla="*/ 94 h 275"/>
                <a:gd name="T16" fmla="*/ 142 w 247"/>
                <a:gd name="T17" fmla="*/ 128 h 275"/>
                <a:gd name="T18" fmla="*/ 77 w 247"/>
                <a:gd name="T19" fmla="*/ 128 h 275"/>
                <a:gd name="T20" fmla="*/ 169 w 247"/>
                <a:gd name="T21" fmla="*/ 275 h 275"/>
                <a:gd name="T22" fmla="*/ 246 w 247"/>
                <a:gd name="T23" fmla="*/ 275 h 275"/>
                <a:gd name="T24" fmla="*/ 183 w 247"/>
                <a:gd name="T25" fmla="*/ 177 h 275"/>
                <a:gd name="T26" fmla="*/ 247 w 247"/>
                <a:gd name="T27" fmla="*/ 9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75">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6"/>
            <p:cNvSpPr>
              <a:spLocks noChangeArrowheads="1"/>
            </p:cNvSpPr>
            <p:nvPr/>
          </p:nvSpPr>
          <p:spPr bwMode="auto">
            <a:xfrm>
              <a:off x="3130588" y="1749425"/>
              <a:ext cx="434975" cy="17891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7"/>
            <p:cNvSpPr>
              <a:spLocks/>
            </p:cNvSpPr>
            <p:nvPr/>
          </p:nvSpPr>
          <p:spPr bwMode="auto">
            <a:xfrm>
              <a:off x="830300" y="1749425"/>
              <a:ext cx="2203450" cy="1789112"/>
            </a:xfrm>
            <a:custGeom>
              <a:avLst/>
              <a:gdLst>
                <a:gd name="T0" fmla="*/ 573 w 1388"/>
                <a:gd name="T1" fmla="*/ 0 h 1127"/>
                <a:gd name="T2" fmla="*/ 0 w 1388"/>
                <a:gd name="T3" fmla="*/ 1127 h 1127"/>
                <a:gd name="T4" fmla="*/ 307 w 1388"/>
                <a:gd name="T5" fmla="*/ 1127 h 1127"/>
                <a:gd name="T6" fmla="*/ 401 w 1388"/>
                <a:gd name="T7" fmla="*/ 939 h 1127"/>
                <a:gd name="T8" fmla="*/ 864 w 1388"/>
                <a:gd name="T9" fmla="*/ 939 h 1127"/>
                <a:gd name="T10" fmla="*/ 749 w 1388"/>
                <a:gd name="T11" fmla="*/ 705 h 1127"/>
                <a:gd name="T12" fmla="*/ 516 w 1388"/>
                <a:gd name="T13" fmla="*/ 705 h 1127"/>
                <a:gd name="T14" fmla="*/ 688 w 1388"/>
                <a:gd name="T15" fmla="*/ 356 h 1127"/>
                <a:gd name="T16" fmla="*/ 692 w 1388"/>
                <a:gd name="T17" fmla="*/ 356 h 1127"/>
                <a:gd name="T18" fmla="*/ 1072 w 1388"/>
                <a:gd name="T19" fmla="*/ 1127 h 1127"/>
                <a:gd name="T20" fmla="*/ 1388 w 1388"/>
                <a:gd name="T21" fmla="*/ 1127 h 1127"/>
                <a:gd name="T22" fmla="*/ 815 w 1388"/>
                <a:gd name="T23" fmla="*/ 0 h 1127"/>
                <a:gd name="T24" fmla="*/ 573 w 1388"/>
                <a:gd name="T25" fmla="*/ 0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8" h="1127">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8"/>
            <p:cNvSpPr>
              <a:spLocks noEditPoints="1"/>
            </p:cNvSpPr>
            <p:nvPr/>
          </p:nvSpPr>
          <p:spPr bwMode="auto">
            <a:xfrm>
              <a:off x="5670588" y="1749425"/>
              <a:ext cx="1670050" cy="1789112"/>
            </a:xfrm>
            <a:custGeom>
              <a:avLst/>
              <a:gdLst>
                <a:gd name="T0" fmla="*/ 213 w 257"/>
                <a:gd name="T1" fmla="*/ 133 h 275"/>
                <a:gd name="T2" fmla="*/ 245 w 257"/>
                <a:gd name="T3" fmla="*/ 75 h 275"/>
                <a:gd name="T4" fmla="*/ 157 w 257"/>
                <a:gd name="T5" fmla="*/ 0 h 275"/>
                <a:gd name="T6" fmla="*/ 0 w 257"/>
                <a:gd name="T7" fmla="*/ 0 h 275"/>
                <a:gd name="T8" fmla="*/ 0 w 257"/>
                <a:gd name="T9" fmla="*/ 275 h 275"/>
                <a:gd name="T10" fmla="*/ 163 w 257"/>
                <a:gd name="T11" fmla="*/ 275 h 275"/>
                <a:gd name="T12" fmla="*/ 257 w 257"/>
                <a:gd name="T13" fmla="*/ 198 h 275"/>
                <a:gd name="T14" fmla="*/ 213 w 257"/>
                <a:gd name="T15" fmla="*/ 133 h 275"/>
                <a:gd name="T16" fmla="*/ 67 w 257"/>
                <a:gd name="T17" fmla="*/ 59 h 275"/>
                <a:gd name="T18" fmla="*/ 157 w 257"/>
                <a:gd name="T19" fmla="*/ 59 h 275"/>
                <a:gd name="T20" fmla="*/ 180 w 257"/>
                <a:gd name="T21" fmla="*/ 83 h 275"/>
                <a:gd name="T22" fmla="*/ 156 w 257"/>
                <a:gd name="T23" fmla="*/ 107 h 275"/>
                <a:gd name="T24" fmla="*/ 67 w 257"/>
                <a:gd name="T25" fmla="*/ 107 h 275"/>
                <a:gd name="T26" fmla="*/ 67 w 257"/>
                <a:gd name="T27" fmla="*/ 59 h 275"/>
                <a:gd name="T28" fmla="*/ 158 w 257"/>
                <a:gd name="T29" fmla="*/ 218 h 275"/>
                <a:gd name="T30" fmla="*/ 67 w 257"/>
                <a:gd name="T31" fmla="*/ 218 h 275"/>
                <a:gd name="T32" fmla="*/ 67 w 257"/>
                <a:gd name="T33" fmla="*/ 162 h 275"/>
                <a:gd name="T34" fmla="*/ 158 w 257"/>
                <a:gd name="T35" fmla="*/ 162 h 275"/>
                <a:gd name="T36" fmla="*/ 187 w 257"/>
                <a:gd name="T37" fmla="*/ 189 h 275"/>
                <a:gd name="T38" fmla="*/ 158 w 257"/>
                <a:gd name="T39" fmla="*/ 21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275">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9"/>
            <p:cNvSpPr>
              <a:spLocks/>
            </p:cNvSpPr>
            <p:nvPr/>
          </p:nvSpPr>
          <p:spPr bwMode="auto">
            <a:xfrm>
              <a:off x="7529550" y="1749425"/>
              <a:ext cx="1630363" cy="1828800"/>
            </a:xfrm>
            <a:custGeom>
              <a:avLst/>
              <a:gdLst>
                <a:gd name="T0" fmla="*/ 182 w 251"/>
                <a:gd name="T1" fmla="*/ 154 h 281"/>
                <a:gd name="T2" fmla="*/ 125 w 251"/>
                <a:gd name="T3" fmla="*/ 219 h 281"/>
                <a:gd name="T4" fmla="*/ 68 w 251"/>
                <a:gd name="T5" fmla="*/ 154 h 281"/>
                <a:gd name="T6" fmla="*/ 68 w 251"/>
                <a:gd name="T7" fmla="*/ 0 h 281"/>
                <a:gd name="T8" fmla="*/ 0 w 251"/>
                <a:gd name="T9" fmla="*/ 0 h 281"/>
                <a:gd name="T10" fmla="*/ 0 w 251"/>
                <a:gd name="T11" fmla="*/ 149 h 281"/>
                <a:gd name="T12" fmla="*/ 125 w 251"/>
                <a:gd name="T13" fmla="*/ 281 h 281"/>
                <a:gd name="T14" fmla="*/ 251 w 251"/>
                <a:gd name="T15" fmla="*/ 149 h 281"/>
                <a:gd name="T16" fmla="*/ 251 w 251"/>
                <a:gd name="T17" fmla="*/ 0 h 281"/>
                <a:gd name="T18" fmla="*/ 182 w 251"/>
                <a:gd name="T19" fmla="*/ 0 h 281"/>
                <a:gd name="T20" fmla="*/ 182 w 251"/>
                <a:gd name="T21" fmla="*/ 15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8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0"/>
            <p:cNvSpPr>
              <a:spLocks/>
            </p:cNvSpPr>
            <p:nvPr/>
          </p:nvSpPr>
          <p:spPr bwMode="auto">
            <a:xfrm>
              <a:off x="9309138" y="1716088"/>
              <a:ext cx="1579563" cy="1862137"/>
            </a:xfrm>
            <a:custGeom>
              <a:avLst/>
              <a:gdLst>
                <a:gd name="T0" fmla="*/ 156 w 243"/>
                <a:gd name="T1" fmla="*/ 115 h 286"/>
                <a:gd name="T2" fmla="*/ 78 w 243"/>
                <a:gd name="T3" fmla="*/ 80 h 286"/>
                <a:gd name="T4" fmla="*/ 121 w 243"/>
                <a:gd name="T5" fmla="*/ 59 h 286"/>
                <a:gd name="T6" fmla="*/ 216 w 243"/>
                <a:gd name="T7" fmla="*/ 81 h 286"/>
                <a:gd name="T8" fmla="*/ 237 w 243"/>
                <a:gd name="T9" fmla="*/ 25 h 286"/>
                <a:gd name="T10" fmla="*/ 122 w 243"/>
                <a:gd name="T11" fmla="*/ 0 h 286"/>
                <a:gd name="T12" fmla="*/ 11 w 243"/>
                <a:gd name="T13" fmla="*/ 82 h 286"/>
                <a:gd name="T14" fmla="*/ 109 w 243"/>
                <a:gd name="T15" fmla="*/ 168 h 286"/>
                <a:gd name="T16" fmla="*/ 174 w 243"/>
                <a:gd name="T17" fmla="*/ 202 h 286"/>
                <a:gd name="T18" fmla="*/ 130 w 243"/>
                <a:gd name="T19" fmla="*/ 226 h 286"/>
                <a:gd name="T20" fmla="*/ 20 w 243"/>
                <a:gd name="T21" fmla="*/ 199 h 286"/>
                <a:gd name="T22" fmla="*/ 0 w 243"/>
                <a:gd name="T23" fmla="*/ 257 h 286"/>
                <a:gd name="T24" fmla="*/ 132 w 243"/>
                <a:gd name="T25" fmla="*/ 286 h 286"/>
                <a:gd name="T26" fmla="*/ 243 w 243"/>
                <a:gd name="T27" fmla="*/ 200 h 286"/>
                <a:gd name="T28" fmla="*/ 156 w 243"/>
                <a:gd name="T29" fmla="*/ 115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3" h="286">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3" name="Freeform 5"/>
          <p:cNvSpPr>
            <a:spLocks noChangeAspect="1" noEditPoints="1"/>
          </p:cNvSpPr>
          <p:nvPr/>
        </p:nvSpPr>
        <p:spPr bwMode="gray">
          <a:xfrm>
            <a:off x="3305016" y="5652001"/>
            <a:ext cx="1652400" cy="116385"/>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5" name="flSlideMaster.Title slide whiteFooter" descr=".">
            <a:extLst>
              <a:ext uri="{FF2B5EF4-FFF2-40B4-BE49-F238E27FC236}">
                <a16:creationId xmlns:a16="http://schemas.microsoft.com/office/drawing/2014/main" id="{540CFBB7-591B-4334-AA6C-ABEF6BFC188D}"/>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Title slide whiteHeader" descr=" FR_EC_6E002&#10;FR - SUBJECT TO DUAL USE">
            <a:extLst>
              <a:ext uri="{FF2B5EF4-FFF2-40B4-BE49-F238E27FC236}">
                <a16:creationId xmlns:a16="http://schemas.microsoft.com/office/drawing/2014/main" id="{D72E3C41-4D75-478B-8CFC-F4920AEF2E36}"/>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24581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and conten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a:t>Click to edit header</a:t>
            </a:r>
            <a:endParaRPr lang="de-DE" dirty="0"/>
          </a:p>
        </p:txBody>
      </p:sp>
      <p:sp>
        <p:nvSpPr>
          <p:cNvPr id="3" name="Inhaltsplatzhalter 2"/>
          <p:cNvSpPr>
            <a:spLocks noGrp="1"/>
          </p:cNvSpPr>
          <p:nvPr>
            <p:ph idx="1" hasCustomPrompt="1"/>
          </p:nvPr>
        </p:nvSpPr>
        <p:spPr>
          <a:xfrm>
            <a:off x="478800" y="1568960"/>
            <a:ext cx="112320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sp>
        <p:nvSpPr>
          <p:cNvPr id="5" name="flSlideMaster.Header and contentFooter" descr=".">
            <a:extLst>
              <a:ext uri="{FF2B5EF4-FFF2-40B4-BE49-F238E27FC236}">
                <a16:creationId xmlns:a16="http://schemas.microsoft.com/office/drawing/2014/main" id="{C11A7C4F-771B-4392-A4C2-B4006C57E129}"/>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Header and contentHeader" descr=" FR_EC_6E002&#10;FR - SUBJECT TO DUAL USE">
            <a:extLst>
              <a:ext uri="{FF2B5EF4-FFF2-40B4-BE49-F238E27FC236}">
                <a16:creationId xmlns:a16="http://schemas.microsoft.com/office/drawing/2014/main" id="{0D4B8028-1282-467F-A551-0AC70CCE14CF}"/>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340288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3862"/>
          <a:stretch/>
        </p:blipFill>
        <p:spPr>
          <a:xfrm>
            <a:off x="9144" y="6096"/>
            <a:ext cx="12195393" cy="5907342"/>
          </a:xfrm>
          <a:prstGeom prst="rect">
            <a:avLst/>
          </a:prstGeom>
        </p:spPr>
      </p:pic>
      <p:sp>
        <p:nvSpPr>
          <p:cNvPr id="4" name="Datumsplatzhalter 3"/>
          <p:cNvSpPr>
            <a:spLocks noGrp="1"/>
          </p:cNvSpPr>
          <p:nvPr>
            <p:ph type="dt" sz="half" idx="10"/>
          </p:nvPr>
        </p:nvSpPr>
        <p:spPr/>
        <p:txBody>
          <a:bodyPr/>
          <a:lstStyle>
            <a:lvl1pPr>
              <a:defRPr/>
            </a:lvl1pPr>
          </a:lstStyle>
          <a:p>
            <a:fld id="{84551709-13AD-4DA1-9AB9-774207B1281D}" type="datetimeFigureOut">
              <a:rPr lang="fr-FR" smtClean="0"/>
              <a:t>16/04/2025</a:t>
            </a:fld>
            <a:endParaRPr lang="fr-FR"/>
          </a:p>
        </p:txBody>
      </p:sp>
      <p:sp>
        <p:nvSpPr>
          <p:cNvPr id="5" name="Fußzeilenplatzhalter 4"/>
          <p:cNvSpPr>
            <a:spLocks noGrp="1"/>
          </p:cNvSpPr>
          <p:nvPr>
            <p:ph type="ftr" sz="quarter" idx="11"/>
          </p:nvPr>
        </p:nvSpPr>
        <p:spPr/>
        <p:txBody>
          <a:bodyPr/>
          <a:lstStyle>
            <a:lvl1pPr>
              <a:defRPr/>
            </a:lvl1pPr>
          </a:lstStyle>
          <a:p>
            <a:endParaRPr lang="fr-FR"/>
          </a:p>
        </p:txBody>
      </p:sp>
      <p:sp>
        <p:nvSpPr>
          <p:cNvPr id="6" name="Foliennummernplatzhalter 5"/>
          <p:cNvSpPr>
            <a:spLocks noGrp="1"/>
          </p:cNvSpPr>
          <p:nvPr>
            <p:ph type="sldNum" sz="quarter" idx="12"/>
          </p:nvPr>
        </p:nvSpPr>
        <p:spPr/>
        <p:txBody>
          <a:bodyPr/>
          <a:lstStyle>
            <a:lvl1pPr>
              <a:defRPr/>
            </a:lvl1pPr>
          </a:lstStyle>
          <a:p>
            <a:fld id="{00A932B0-A609-4873-AC3B-2477571A767F}" type="slidenum">
              <a:rPr lang="fr-FR" smtClean="0"/>
              <a:t>‹N°›</a:t>
            </a:fld>
            <a:endParaRPr lang="fr-FR"/>
          </a:p>
        </p:txBody>
      </p:sp>
      <p:sp>
        <p:nvSpPr>
          <p:cNvPr id="9" name="Titel 1"/>
          <p:cNvSpPr>
            <a:spLocks noGrp="1"/>
          </p:cNvSpPr>
          <p:nvPr>
            <p:ph type="title" hasCustomPrompt="1"/>
          </p:nvPr>
        </p:nvSpPr>
        <p:spPr>
          <a:xfrm>
            <a:off x="479425" y="653691"/>
            <a:ext cx="11240174" cy="900000"/>
          </a:xfrm>
        </p:spPr>
        <p:txBody>
          <a:bodyPr/>
          <a:lstStyle>
            <a:lvl1pPr>
              <a:defRPr/>
            </a:lvl1pPr>
          </a:lstStyle>
          <a:p>
            <a:r>
              <a:rPr lang="en-US" dirty="0"/>
              <a:t>Click to edit header</a:t>
            </a:r>
            <a:endParaRPr lang="de-DE" dirty="0"/>
          </a:p>
        </p:txBody>
      </p:sp>
      <p:sp>
        <p:nvSpPr>
          <p:cNvPr id="10" name="Inhaltsplatzhalter 2"/>
          <p:cNvSpPr>
            <a:spLocks noGrp="1"/>
          </p:cNvSpPr>
          <p:nvPr>
            <p:ph idx="1" hasCustomPrompt="1"/>
          </p:nvPr>
        </p:nvSpPr>
        <p:spPr>
          <a:xfrm>
            <a:off x="479425" y="1565998"/>
            <a:ext cx="5418347" cy="4347439"/>
          </a:xfrm>
        </p:spPr>
        <p:txBody>
          <a:bodyPr/>
          <a:lstStyle>
            <a:lvl1pPr marL="342000" indent="-342000">
              <a:lnSpc>
                <a:spcPct val="114000"/>
              </a:lnSpc>
              <a:buFont typeface="Arial" panose="020B0604020202020204" pitchFamily="34" charset="0"/>
              <a:buChar char="–"/>
              <a:defRPr sz="2500"/>
            </a:lvl1pPr>
            <a:lvl2pPr marL="717550" indent="-355600">
              <a:lnSpc>
                <a:spcPct val="114000"/>
              </a:lnSpc>
              <a:defRPr sz="2500"/>
            </a:lvl2pPr>
            <a:lvl3pPr marL="1079500" indent="-361950">
              <a:lnSpc>
                <a:spcPct val="114000"/>
              </a:lnSpc>
              <a:defRPr sz="2500"/>
            </a:lvl3pPr>
            <a:lvl4pPr marL="1435100" indent="-355600">
              <a:lnSpc>
                <a:spcPct val="114000"/>
              </a:lnSpc>
              <a:defRPr sz="2500"/>
            </a:lvl4pPr>
            <a:lvl5pPr marL="1797050" indent="-361950">
              <a:lnSpc>
                <a:spcPct val="114000"/>
              </a:lnSpc>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1" name="Inhaltsplatzhalter 2"/>
          <p:cNvSpPr>
            <a:spLocks noGrp="1"/>
          </p:cNvSpPr>
          <p:nvPr>
            <p:ph idx="17" hasCustomPrompt="1"/>
          </p:nvPr>
        </p:nvSpPr>
        <p:spPr>
          <a:xfrm>
            <a:off x="6301252" y="1565999"/>
            <a:ext cx="5418347" cy="4347439"/>
          </a:xfrm>
        </p:spPr>
        <p:txBody>
          <a:bodyPr/>
          <a:lstStyle>
            <a:lvl1pPr marL="342000" indent="-342000">
              <a:lnSpc>
                <a:spcPct val="114000"/>
              </a:lnSpc>
              <a:buFont typeface="Arial" panose="020B0604020202020204" pitchFamily="34" charset="0"/>
              <a:buChar char="–"/>
              <a:defRPr sz="2500"/>
            </a:lvl1pPr>
            <a:lvl2pPr marL="717550" indent="-355600">
              <a:lnSpc>
                <a:spcPct val="114000"/>
              </a:lnSpc>
              <a:defRPr sz="2500"/>
            </a:lvl2pPr>
            <a:lvl3pPr marL="1079500" indent="-361950">
              <a:lnSpc>
                <a:spcPct val="114000"/>
              </a:lnSpc>
              <a:defRPr sz="2500"/>
            </a:lvl3pPr>
            <a:lvl4pPr marL="1435100" indent="-355600">
              <a:lnSpc>
                <a:spcPct val="114000"/>
              </a:lnSpc>
              <a:defRPr sz="2500"/>
            </a:lvl4pPr>
            <a:lvl5pPr marL="1797050" indent="-361950">
              <a:lnSpc>
                <a:spcPct val="114000"/>
              </a:lnSpc>
              <a:defRPr sz="2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0" name="Freeform 5">
            <a:extLst>
              <a:ext uri="{FF2B5EF4-FFF2-40B4-BE49-F238E27FC236}">
                <a16:creationId xmlns:a16="http://schemas.microsoft.com/office/drawing/2014/main" id="{062D6909-E640-BA4A-82BC-6D32BE63572A}"/>
              </a:ext>
            </a:extLst>
          </p:cNvPr>
          <p:cNvSpPr>
            <a:spLocks noChangeAspect="1" noEditPoints="1"/>
          </p:cNvSpPr>
          <p:nvPr/>
        </p:nvSpPr>
        <p:spPr bwMode="gray">
          <a:xfrm>
            <a:off x="4788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flSlideMaster.AgendaFooter" descr=".">
            <a:extLst>
              <a:ext uri="{FF2B5EF4-FFF2-40B4-BE49-F238E27FC236}">
                <a16:creationId xmlns:a16="http://schemas.microsoft.com/office/drawing/2014/main" id="{D0333757-19E5-43A1-8B9B-2D4A027D4501}"/>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3" name="hlSlideMaster.AgendaHeader" descr=" FR_EC_6E002&#10;FR - SUBJECT TO DUAL USE">
            <a:extLst>
              <a:ext uri="{FF2B5EF4-FFF2-40B4-BE49-F238E27FC236}">
                <a16:creationId xmlns:a16="http://schemas.microsoft.com/office/drawing/2014/main" id="{ABD2C003-6F80-4954-A911-063B1993C2B2}"/>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333042672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and two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a:t>Click to edit header</a:t>
            </a:r>
            <a:endParaRPr lang="de-DE" dirty="0"/>
          </a:p>
        </p:txBody>
      </p:sp>
      <p:sp>
        <p:nvSpPr>
          <p:cNvPr id="3" name="Inhaltsplatzhalter 2"/>
          <p:cNvSpPr>
            <a:spLocks noGrp="1"/>
          </p:cNvSpPr>
          <p:nvPr>
            <p:ph idx="1" hasCustomPrompt="1"/>
          </p:nvPr>
        </p:nvSpPr>
        <p:spPr>
          <a:xfrm>
            <a:off x="479425" y="1565999"/>
            <a:ext cx="5418347" cy="43109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Date Placeholder 7"/>
          <p:cNvSpPr>
            <a:spLocks noGrp="1"/>
          </p:cNvSpPr>
          <p:nvPr>
            <p:ph type="dt" sz="half" idx="14"/>
          </p:nvPr>
        </p:nvSpPr>
        <p:spPr/>
        <p:txBody>
          <a:bodyPr/>
          <a:lstStyle/>
          <a:p>
            <a:fld id="{84551709-13AD-4DA1-9AB9-774207B1281D}" type="datetimeFigureOut">
              <a:rPr lang="fr-FR" smtClean="0"/>
              <a:t>16/04/2025</a:t>
            </a:fld>
            <a:endParaRPr lang="fr-FR"/>
          </a:p>
        </p:txBody>
      </p:sp>
      <p:sp>
        <p:nvSpPr>
          <p:cNvPr id="9" name="Footer Placeholder 8"/>
          <p:cNvSpPr>
            <a:spLocks noGrp="1"/>
          </p:cNvSpPr>
          <p:nvPr>
            <p:ph type="ftr" sz="quarter" idx="15"/>
          </p:nvPr>
        </p:nvSpPr>
        <p:spPr/>
        <p:txBody>
          <a:bodyPr/>
          <a:lstStyle/>
          <a:p>
            <a:endParaRPr lang="fr-FR"/>
          </a:p>
        </p:txBody>
      </p:sp>
      <p:sp>
        <p:nvSpPr>
          <p:cNvPr id="10" name="Slide Number Placeholder 9"/>
          <p:cNvSpPr>
            <a:spLocks noGrp="1"/>
          </p:cNvSpPr>
          <p:nvPr>
            <p:ph type="sldNum" sz="quarter" idx="16"/>
          </p:nvPr>
        </p:nvSpPr>
        <p:spPr/>
        <p:txBody>
          <a:bodyPr/>
          <a:lstStyle/>
          <a:p>
            <a:fld id="{00A932B0-A609-4873-AC3B-2477571A767F}" type="slidenum">
              <a:rPr lang="fr-FR" smtClean="0"/>
              <a:t>‹N°›</a:t>
            </a:fld>
            <a:endParaRPr lang="fr-FR"/>
          </a:p>
        </p:txBody>
      </p:sp>
      <p:sp>
        <p:nvSpPr>
          <p:cNvPr id="13" name="Inhaltsplatzhalter 2"/>
          <p:cNvSpPr>
            <a:spLocks noGrp="1"/>
          </p:cNvSpPr>
          <p:nvPr>
            <p:ph idx="17" hasCustomPrompt="1"/>
          </p:nvPr>
        </p:nvSpPr>
        <p:spPr>
          <a:xfrm>
            <a:off x="6301252" y="1565999"/>
            <a:ext cx="5418347" cy="4310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5" name="flSlideMaster.Header and two columnsFooter" descr=".">
            <a:extLst>
              <a:ext uri="{FF2B5EF4-FFF2-40B4-BE49-F238E27FC236}">
                <a16:creationId xmlns:a16="http://schemas.microsoft.com/office/drawing/2014/main" id="{31B92546-D5DC-4617-9259-BD83B49A9797}"/>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Header and two columnsHeader" descr=" FR_EC_6E002&#10;FR - SUBJECT TO DUAL USE">
            <a:extLst>
              <a:ext uri="{FF2B5EF4-FFF2-40B4-BE49-F238E27FC236}">
                <a16:creationId xmlns:a16="http://schemas.microsoft.com/office/drawing/2014/main" id="{8AF4D59B-5239-484D-A7F9-15E16D9C9965}"/>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2894507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and three columns">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a:t>Click to edit header</a:t>
            </a:r>
            <a:endParaRPr lang="de-DE" dirty="0"/>
          </a:p>
        </p:txBody>
      </p:sp>
      <p:sp>
        <p:nvSpPr>
          <p:cNvPr id="3" name="Inhaltsplatzhalter 2"/>
          <p:cNvSpPr>
            <a:spLocks noGrp="1"/>
          </p:cNvSpPr>
          <p:nvPr>
            <p:ph idx="1" hasCustomPrompt="1"/>
          </p:nvPr>
        </p:nvSpPr>
        <p:spPr>
          <a:xfrm>
            <a:off x="479425" y="1565999"/>
            <a:ext cx="3600000" cy="4310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8" name="Date Placeholder 7"/>
          <p:cNvSpPr>
            <a:spLocks noGrp="1"/>
          </p:cNvSpPr>
          <p:nvPr>
            <p:ph type="dt" sz="half" idx="14"/>
          </p:nvPr>
        </p:nvSpPr>
        <p:spPr/>
        <p:txBody>
          <a:bodyPr/>
          <a:lstStyle/>
          <a:p>
            <a:fld id="{84551709-13AD-4DA1-9AB9-774207B1281D}" type="datetimeFigureOut">
              <a:rPr lang="fr-FR" smtClean="0"/>
              <a:t>16/04/2025</a:t>
            </a:fld>
            <a:endParaRPr lang="fr-FR"/>
          </a:p>
        </p:txBody>
      </p:sp>
      <p:sp>
        <p:nvSpPr>
          <p:cNvPr id="9" name="Footer Placeholder 8"/>
          <p:cNvSpPr>
            <a:spLocks noGrp="1"/>
          </p:cNvSpPr>
          <p:nvPr>
            <p:ph type="ftr" sz="quarter" idx="15"/>
          </p:nvPr>
        </p:nvSpPr>
        <p:spPr/>
        <p:txBody>
          <a:bodyPr/>
          <a:lstStyle/>
          <a:p>
            <a:endParaRPr lang="fr-FR"/>
          </a:p>
        </p:txBody>
      </p:sp>
      <p:sp>
        <p:nvSpPr>
          <p:cNvPr id="10" name="Slide Number Placeholder 9"/>
          <p:cNvSpPr>
            <a:spLocks noGrp="1"/>
          </p:cNvSpPr>
          <p:nvPr>
            <p:ph type="sldNum" sz="quarter" idx="16"/>
          </p:nvPr>
        </p:nvSpPr>
        <p:spPr/>
        <p:txBody>
          <a:bodyPr/>
          <a:lstStyle/>
          <a:p>
            <a:fld id="{00A932B0-A609-4873-AC3B-2477571A767F}" type="slidenum">
              <a:rPr lang="fr-FR" smtClean="0"/>
              <a:t>‹N°›</a:t>
            </a:fld>
            <a:endParaRPr lang="fr-FR"/>
          </a:p>
        </p:txBody>
      </p:sp>
      <p:sp>
        <p:nvSpPr>
          <p:cNvPr id="13" name="Inhaltsplatzhalter 2"/>
          <p:cNvSpPr>
            <a:spLocks noGrp="1"/>
          </p:cNvSpPr>
          <p:nvPr>
            <p:ph idx="17" hasCustomPrompt="1"/>
          </p:nvPr>
        </p:nvSpPr>
        <p:spPr>
          <a:xfrm>
            <a:off x="4294750" y="1565999"/>
            <a:ext cx="3600000" cy="43109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12" name="Inhaltsplatzhalter 2"/>
          <p:cNvSpPr>
            <a:spLocks noGrp="1"/>
          </p:cNvSpPr>
          <p:nvPr>
            <p:ph idx="18" hasCustomPrompt="1"/>
          </p:nvPr>
        </p:nvSpPr>
        <p:spPr>
          <a:xfrm>
            <a:off x="8117096" y="1569245"/>
            <a:ext cx="3600000" cy="43076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5" name="flSlideMaster.Header and three columnsFooter" descr=".">
            <a:extLst>
              <a:ext uri="{FF2B5EF4-FFF2-40B4-BE49-F238E27FC236}">
                <a16:creationId xmlns:a16="http://schemas.microsoft.com/office/drawing/2014/main" id="{630CCDED-8818-4DBD-9CF7-9D7E5E1FC653}"/>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4" name="hlSlideMaster.Header and three columnsHeader" descr=" FR_EC_6E002&#10;FR - SUBJECT TO DUAL USE">
            <a:extLst>
              <a:ext uri="{FF2B5EF4-FFF2-40B4-BE49-F238E27FC236}">
                <a16:creationId xmlns:a16="http://schemas.microsoft.com/office/drawing/2014/main" id="{40C08A4B-B99F-4A7F-BACC-8FC4F3D14E70}"/>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290125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Picture">
    <p:bg bwMode="gray">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bwMode="gray">
          <a:xfrm>
            <a:off x="0" y="0"/>
            <a:ext cx="12192000" cy="6858000"/>
          </a:xfrm>
        </p:spPr>
        <p:txBody>
          <a:bodyPr/>
          <a:lstStyle>
            <a:lvl1pPr marL="0" indent="0" algn="ctr">
              <a:buNone/>
              <a:defRPr/>
            </a:lvl1pPr>
          </a:lstStyle>
          <a:p>
            <a:r>
              <a:rPr lang="en-US" dirty="0"/>
              <a:t>Click icon to add picture</a:t>
            </a:r>
            <a:endParaRPr lang="en-GB" dirty="0"/>
          </a:p>
        </p:txBody>
      </p:sp>
      <p:sp>
        <p:nvSpPr>
          <p:cNvPr id="7" name="Date Placeholder 6"/>
          <p:cNvSpPr>
            <a:spLocks noGrp="1"/>
          </p:cNvSpPr>
          <p:nvPr>
            <p:ph type="dt" sz="half" idx="10"/>
          </p:nvPr>
        </p:nvSpPr>
        <p:spPr/>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0A932B0-A609-4873-AC3B-2477571A767F}" type="slidenum">
              <a:rPr lang="fr-FR" smtClean="0"/>
              <a:t>‹N°›</a:t>
            </a:fld>
            <a:endParaRPr lang="fr-FR"/>
          </a:p>
        </p:txBody>
      </p:sp>
      <p:sp>
        <p:nvSpPr>
          <p:cNvPr id="6" name="Text Placeholder 5"/>
          <p:cNvSpPr>
            <a:spLocks noGrp="1"/>
          </p:cNvSpPr>
          <p:nvPr>
            <p:ph type="body" sz="quarter" idx="15" hasCustomPrompt="1"/>
          </p:nvPr>
        </p:nvSpPr>
        <p:spPr bwMode="black">
          <a:xfrm>
            <a:off x="10851344" y="6462294"/>
            <a:ext cx="1080000" cy="201600"/>
          </a:xfrm>
          <a:blipFill>
            <a:blip r:embed="rId2"/>
            <a:stretch>
              <a:fillRect/>
            </a:stretch>
          </a:blipFill>
        </p:spPr>
        <p:txBody>
          <a:bodyPr/>
          <a:lstStyle>
            <a:lvl1pPr marL="0" indent="0">
              <a:buNone/>
              <a:defRPr/>
            </a:lvl1pPr>
          </a:lstStyle>
          <a:p>
            <a:pPr lvl="0"/>
            <a:r>
              <a:rPr lang="en-US" dirty="0"/>
              <a:t> </a:t>
            </a:r>
            <a:endParaRPr lang="en-GB" dirty="0"/>
          </a:p>
        </p:txBody>
      </p:sp>
      <p:sp>
        <p:nvSpPr>
          <p:cNvPr id="11" name="Bildplatzhalter 125">
            <a:extLst>
              <a:ext uri="{FF2B5EF4-FFF2-40B4-BE49-F238E27FC236}">
                <a16:creationId xmlns:a16="http://schemas.microsoft.com/office/drawing/2014/main" id="{01F7C28F-4794-764B-9F75-4B4877D4CD81}"/>
              </a:ext>
            </a:extLst>
          </p:cNvPr>
          <p:cNvSpPr>
            <a:spLocks noGrp="1"/>
          </p:cNvSpPr>
          <p:nvPr>
            <p:ph type="pic" sz="quarter" idx="20" hasCustomPrompt="1"/>
          </p:nvPr>
        </p:nvSpPr>
        <p:spPr>
          <a:xfrm>
            <a:off x="478800" y="379405"/>
            <a:ext cx="1227600" cy="82800"/>
          </a:xfrm>
          <a:blipFill>
            <a:blip r:embed="rId3"/>
            <a:stretch>
              <a:fillRect/>
            </a:stretch>
          </a:blipFill>
        </p:spPr>
        <p:txBody>
          <a:bodyPr/>
          <a:lstStyle>
            <a:lvl1pPr marL="0" indent="0">
              <a:buNone/>
              <a:defRPr/>
            </a:lvl1pPr>
          </a:lstStyle>
          <a:p>
            <a:r>
              <a:rPr lang="en-GB" dirty="0"/>
              <a:t> </a:t>
            </a:r>
          </a:p>
        </p:txBody>
      </p:sp>
      <p:sp>
        <p:nvSpPr>
          <p:cNvPr id="3" name="flSlideMaster.PictureFooter" descr=".">
            <a:extLst>
              <a:ext uri="{FF2B5EF4-FFF2-40B4-BE49-F238E27FC236}">
                <a16:creationId xmlns:a16="http://schemas.microsoft.com/office/drawing/2014/main" id="{D0334E63-2670-446F-9A42-7F85304A505C}"/>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2" name="hlSlideMaster.PictureHeader" descr=" FR_EC_6E002&#10;FR - SUBJECT TO DUAL USE">
            <a:extLst>
              <a:ext uri="{FF2B5EF4-FFF2-40B4-BE49-F238E27FC236}">
                <a16:creationId xmlns:a16="http://schemas.microsoft.com/office/drawing/2014/main" id="{9B340404-1FDA-4DC5-AFB8-E7BC72E9C9D2}"/>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99016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Picture - white logo">
    <p:bg bwMode="gray">
      <p:bgPr>
        <a:solidFill>
          <a:schemeClr val="bg1">
            <a:lumMod val="85000"/>
          </a:schemeClr>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4" hasCustomPrompt="1"/>
          </p:nvPr>
        </p:nvSpPr>
        <p:spPr bwMode="gray">
          <a:xfrm>
            <a:off x="0" y="0"/>
            <a:ext cx="12192000" cy="6858000"/>
          </a:xfrm>
        </p:spPr>
        <p:txBody>
          <a:bodyPr/>
          <a:lstStyle>
            <a:lvl1pPr marL="0" indent="0" algn="ctr">
              <a:buNone/>
              <a:defRPr/>
            </a:lvl1pPr>
          </a:lstStyle>
          <a:p>
            <a:r>
              <a:rPr lang="en-US" dirty="0"/>
              <a:t>Click icon to add picture</a:t>
            </a:r>
            <a:endParaRPr lang="en-GB" dirty="0"/>
          </a:p>
        </p:txBody>
      </p:sp>
      <p:sp>
        <p:nvSpPr>
          <p:cNvPr id="7" name="Date Placeholder 6"/>
          <p:cNvSpPr>
            <a:spLocks noGrp="1"/>
          </p:cNvSpPr>
          <p:nvPr>
            <p:ph type="dt" sz="half" idx="10"/>
          </p:nvPr>
        </p:nvSpPr>
        <p:spPr bwMode="gray"/>
        <p:txBody>
          <a:bodyPr/>
          <a:lstStyle/>
          <a:p>
            <a:fld id="{84551709-13AD-4DA1-9AB9-774207B1281D}" type="datetimeFigureOut">
              <a:rPr lang="fr-FR" smtClean="0"/>
              <a:t>16/04/2025</a:t>
            </a:fld>
            <a:endParaRPr lang="fr-FR"/>
          </a:p>
        </p:txBody>
      </p:sp>
      <p:sp>
        <p:nvSpPr>
          <p:cNvPr id="8" name="Footer Placeholder 7"/>
          <p:cNvSpPr>
            <a:spLocks noGrp="1"/>
          </p:cNvSpPr>
          <p:nvPr>
            <p:ph type="ftr" sz="quarter" idx="11"/>
          </p:nvPr>
        </p:nvSpPr>
        <p:spPr bwMode="gray"/>
        <p:txBody>
          <a:bodyPr/>
          <a:lstStyle/>
          <a:p>
            <a:endParaRPr lang="fr-FR"/>
          </a:p>
        </p:txBody>
      </p:sp>
      <p:sp>
        <p:nvSpPr>
          <p:cNvPr id="9" name="Slide Number Placeholder 8"/>
          <p:cNvSpPr>
            <a:spLocks noGrp="1"/>
          </p:cNvSpPr>
          <p:nvPr>
            <p:ph type="sldNum" sz="quarter" idx="12"/>
          </p:nvPr>
        </p:nvSpPr>
        <p:spPr bwMode="gray"/>
        <p:txBody>
          <a:bodyPr/>
          <a:lstStyle/>
          <a:p>
            <a:fld id="{00A932B0-A609-4873-AC3B-2477571A767F}" type="slidenum">
              <a:rPr lang="fr-FR" smtClean="0"/>
              <a:t>‹N°›</a:t>
            </a:fld>
            <a:endParaRPr lang="fr-FR"/>
          </a:p>
        </p:txBody>
      </p:sp>
      <p:sp>
        <p:nvSpPr>
          <p:cNvPr id="18" name="Text Placeholder 5"/>
          <p:cNvSpPr>
            <a:spLocks noGrp="1"/>
          </p:cNvSpPr>
          <p:nvPr>
            <p:ph type="body" sz="quarter" idx="15" hasCustomPrompt="1"/>
          </p:nvPr>
        </p:nvSpPr>
        <p:spPr bwMode="white">
          <a:xfrm>
            <a:off x="10851344" y="6462294"/>
            <a:ext cx="1080000" cy="201600"/>
          </a:xfrm>
          <a:blipFill>
            <a:blip r:embed="rId2"/>
            <a:stretch>
              <a:fillRect/>
            </a:stretch>
          </a:blipFill>
        </p:spPr>
        <p:txBody>
          <a:bodyPr/>
          <a:lstStyle>
            <a:lvl1pPr marL="0" indent="0">
              <a:buNone/>
              <a:defRPr/>
            </a:lvl1pPr>
          </a:lstStyle>
          <a:p>
            <a:pPr lvl="0"/>
            <a:r>
              <a:rPr lang="en-US" dirty="0"/>
              <a:t> </a:t>
            </a:r>
            <a:endParaRPr lang="en-GB" dirty="0"/>
          </a:p>
        </p:txBody>
      </p:sp>
      <p:sp>
        <p:nvSpPr>
          <p:cNvPr id="11" name="Bildplatzhalter 125">
            <a:extLst>
              <a:ext uri="{FF2B5EF4-FFF2-40B4-BE49-F238E27FC236}">
                <a16:creationId xmlns:a16="http://schemas.microsoft.com/office/drawing/2014/main" id="{0EAD1DB5-172E-374B-8804-D0760FED8B8A}"/>
              </a:ext>
            </a:extLst>
          </p:cNvPr>
          <p:cNvSpPr>
            <a:spLocks noGrp="1"/>
          </p:cNvSpPr>
          <p:nvPr>
            <p:ph type="pic" sz="quarter" idx="16" hasCustomPrompt="1"/>
          </p:nvPr>
        </p:nvSpPr>
        <p:spPr>
          <a:xfrm>
            <a:off x="478800" y="379405"/>
            <a:ext cx="1227600" cy="82800"/>
          </a:xfrm>
          <a:blipFill>
            <a:blip r:embed="rId3"/>
            <a:stretch>
              <a:fillRect/>
            </a:stretch>
          </a:blipFill>
        </p:spPr>
        <p:txBody>
          <a:bodyPr/>
          <a:lstStyle>
            <a:lvl1pPr marL="0" indent="0">
              <a:buNone/>
              <a:defRPr/>
            </a:lvl1pPr>
          </a:lstStyle>
          <a:p>
            <a:r>
              <a:rPr lang="en-GB" dirty="0"/>
              <a:t> </a:t>
            </a:r>
          </a:p>
        </p:txBody>
      </p:sp>
      <p:sp>
        <p:nvSpPr>
          <p:cNvPr id="3" name="flSlideMaster.Picture - white logoFooter" descr=".">
            <a:extLst>
              <a:ext uri="{FF2B5EF4-FFF2-40B4-BE49-F238E27FC236}">
                <a16:creationId xmlns:a16="http://schemas.microsoft.com/office/drawing/2014/main" id="{8E1815C0-EDC6-460F-9219-DB4547E3EBAF}"/>
              </a:ext>
            </a:extLst>
          </p:cNvPr>
          <p:cNvSpPr txBox="1"/>
          <p:nvPr userDrawn="1"/>
        </p:nvSpPr>
        <p:spPr>
          <a:xfrm>
            <a:off x="0" y="6537960"/>
            <a:ext cx="12192000" cy="223138"/>
          </a:xfrm>
          <a:prstGeom prst="rect">
            <a:avLst/>
          </a:prstGeom>
          <a:noFill/>
        </p:spPr>
        <p:txBody>
          <a:bodyPr vert="horz" rtlCol="0">
            <a:spAutoFit/>
          </a:bodyPr>
          <a:lstStyle/>
          <a:p>
            <a:pPr algn="l"/>
            <a:r>
              <a:rPr lang="fr-FR" sz="850" b="0" i="0" u="none" baseline="0">
                <a:solidFill>
                  <a:srgbClr val="FFFFFF"/>
                </a:solidFill>
                <a:latin typeface="Microsoft Sans Serif" panose="020B0604020202020204" pitchFamily="34" charset="0"/>
              </a:rPr>
              <a:t>.</a:t>
            </a:r>
          </a:p>
        </p:txBody>
      </p:sp>
      <p:sp>
        <p:nvSpPr>
          <p:cNvPr id="2" name="hlSlideMaster.Picture - white logoHeader" descr=" FR_EC_6E002&#10;FR - SUBJECT TO DUAL USE">
            <a:extLst>
              <a:ext uri="{FF2B5EF4-FFF2-40B4-BE49-F238E27FC236}">
                <a16:creationId xmlns:a16="http://schemas.microsoft.com/office/drawing/2014/main" id="{01744DFE-0043-4AE8-890E-40C33F53B8A4}"/>
              </a:ext>
            </a:extLst>
          </p:cNvPr>
          <p:cNvSpPr txBox="1"/>
          <p:nvPr userDrawn="1"/>
        </p:nvSpPr>
        <p:spPr>
          <a:xfrm>
            <a:off x="0" y="0"/>
            <a:ext cx="12192000" cy="346249"/>
          </a:xfrm>
          <a:prstGeom prst="rect">
            <a:avLst/>
          </a:prstGeom>
          <a:noFill/>
        </p:spPr>
        <p:txBody>
          <a:bodyPr vert="horz" rtlCol="0">
            <a:spAutoFit/>
          </a:bodyPr>
          <a:lstStyle/>
          <a:p>
            <a:pPr algn="ctr"/>
            <a:r>
              <a:rPr lang="fr-FR" sz="850" b="0" i="0" u="none" baseline="0">
                <a:solidFill>
                  <a:srgbClr val="000000"/>
                </a:solidFill>
                <a:latin typeface="Microsoft Sans Serif" panose="020B0604020202020204" pitchFamily="34" charset="0"/>
              </a:rPr>
              <a:t> </a:t>
            </a:r>
            <a:r>
              <a:rPr lang="fr-FR" sz="800" b="0" i="0" u="none" baseline="0">
                <a:solidFill>
                  <a:srgbClr val="000000"/>
                </a:solidFill>
                <a:latin typeface="arial" panose="020B0604020202020204" pitchFamily="34" charset="0"/>
              </a:rPr>
              <a:t>FR_EC_6E002</a:t>
            </a:r>
            <a:endParaRPr lang="fr-FR" sz="850" b="0" i="0" u="none" baseline="0">
              <a:solidFill>
                <a:srgbClr val="000000"/>
              </a:solidFill>
              <a:latin typeface="Microsoft Sans Serif" panose="020B0604020202020204" pitchFamily="34" charset="0"/>
            </a:endParaRPr>
          </a:p>
          <a:p>
            <a:pPr algn="ctr"/>
            <a:r>
              <a:rPr lang="en-US" sz="800" b="0" i="0" u="none" baseline="0">
                <a:solidFill>
                  <a:srgbClr val="000000"/>
                </a:solidFill>
                <a:latin typeface="arial" panose="020B0604020202020204" pitchFamily="34" charset="0"/>
              </a:rPr>
              <a:t>FR - SUBJECT TO DUAL USE</a:t>
            </a:r>
            <a:endParaRPr lang="fr-FR" sz="800" b="0" i="0" u="none" baseline="0">
              <a:solidFill>
                <a:srgbClr val="000000"/>
              </a:solidFill>
              <a:latin typeface="arial" panose="020B0604020202020204" pitchFamily="34" charset="0"/>
            </a:endParaRPr>
          </a:p>
        </p:txBody>
      </p:sp>
    </p:spTree>
    <p:extLst>
      <p:ext uri="{BB962C8B-B14F-4D97-AF65-F5344CB8AC3E}">
        <p14:creationId xmlns:p14="http://schemas.microsoft.com/office/powerpoint/2010/main" val="1321534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8800" y="655200"/>
            <a:ext cx="11232000" cy="900000"/>
          </a:xfrm>
          <a:prstGeom prst="rect">
            <a:avLst/>
          </a:prstGeom>
        </p:spPr>
        <p:txBody>
          <a:bodyPr vert="horz" lIns="0" tIns="0" rIns="0" bIns="0" rtlCol="0" anchor="t" anchorCtr="0">
            <a:noAutofit/>
          </a:bodyPr>
          <a:lstStyle/>
          <a:p>
            <a:r>
              <a:rPr lang="en-US" dirty="0"/>
              <a:t>Click to edit header</a:t>
            </a:r>
            <a:endParaRPr lang="en-GB" dirty="0"/>
          </a:p>
        </p:txBody>
      </p:sp>
      <p:sp>
        <p:nvSpPr>
          <p:cNvPr id="3" name="Text Placeholder 2"/>
          <p:cNvSpPr>
            <a:spLocks noGrp="1"/>
          </p:cNvSpPr>
          <p:nvPr>
            <p:ph type="body" idx="1"/>
          </p:nvPr>
        </p:nvSpPr>
        <p:spPr>
          <a:xfrm>
            <a:off x="478800" y="1558800"/>
            <a:ext cx="11232000" cy="4351338"/>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dirty="0"/>
          </a:p>
        </p:txBody>
      </p:sp>
      <p:sp>
        <p:nvSpPr>
          <p:cNvPr id="4" name="Date Placeholder 3"/>
          <p:cNvSpPr>
            <a:spLocks noGrp="1"/>
          </p:cNvSpPr>
          <p:nvPr>
            <p:ph type="dt" sz="half" idx="2"/>
          </p:nvPr>
        </p:nvSpPr>
        <p:spPr>
          <a:xfrm>
            <a:off x="766800" y="6444000"/>
            <a:ext cx="1008000" cy="216000"/>
          </a:xfrm>
          <a:prstGeom prst="rect">
            <a:avLst/>
          </a:prstGeom>
        </p:spPr>
        <p:txBody>
          <a:bodyPr vert="horz" lIns="0" tIns="0" rIns="0" bIns="0" rtlCol="0" anchor="t" anchorCtr="0"/>
          <a:lstStyle>
            <a:lvl1pPr algn="l">
              <a:lnSpc>
                <a:spcPct val="100000"/>
              </a:lnSpc>
              <a:defRPr sz="800">
                <a:solidFill>
                  <a:schemeClr val="tx1">
                    <a:tint val="75000"/>
                  </a:schemeClr>
                </a:solidFill>
              </a:defRPr>
            </a:lvl1pPr>
          </a:lstStyle>
          <a:p>
            <a:fld id="{84551709-13AD-4DA1-9AB9-774207B1281D}" type="datetimeFigureOut">
              <a:rPr lang="fr-FR" smtClean="0"/>
              <a:t>16/04/2025</a:t>
            </a:fld>
            <a:endParaRPr lang="fr-FR"/>
          </a:p>
        </p:txBody>
      </p:sp>
      <p:sp>
        <p:nvSpPr>
          <p:cNvPr id="5" name="Footer Placeholder 4"/>
          <p:cNvSpPr>
            <a:spLocks noGrp="1"/>
          </p:cNvSpPr>
          <p:nvPr>
            <p:ph type="ftr" sz="quarter" idx="3"/>
          </p:nvPr>
        </p:nvSpPr>
        <p:spPr>
          <a:xfrm>
            <a:off x="1774800" y="6444000"/>
            <a:ext cx="8301600" cy="216000"/>
          </a:xfrm>
          <a:prstGeom prst="rect">
            <a:avLst/>
          </a:prstGeom>
        </p:spPr>
        <p:txBody>
          <a:bodyPr vert="horz" lIns="0" tIns="0" rIns="0" bIns="0" rtlCol="0" anchor="t" anchorCtr="0"/>
          <a:lstStyle>
            <a:lvl1pPr algn="l">
              <a:lnSpc>
                <a:spcPct val="100000"/>
              </a:lnSpc>
              <a:defRPr sz="8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478800" y="6444000"/>
            <a:ext cx="288000" cy="216000"/>
          </a:xfrm>
          <a:prstGeom prst="rect">
            <a:avLst/>
          </a:prstGeom>
        </p:spPr>
        <p:txBody>
          <a:bodyPr vert="horz" lIns="0" tIns="0" rIns="0" bIns="0" rtlCol="0" anchor="t" anchorCtr="0"/>
          <a:lstStyle>
            <a:lvl1pPr algn="l">
              <a:lnSpc>
                <a:spcPct val="100000"/>
              </a:lnSpc>
              <a:defRPr sz="800">
                <a:solidFill>
                  <a:schemeClr val="tx1">
                    <a:tint val="75000"/>
                  </a:schemeClr>
                </a:solidFill>
              </a:defRPr>
            </a:lvl1pPr>
          </a:lstStyle>
          <a:p>
            <a:fld id="{00A932B0-A609-4873-AC3B-2477571A767F}" type="slidenum">
              <a:rPr lang="fr-FR" smtClean="0"/>
              <a:t>‹N°›</a:t>
            </a:fld>
            <a:endParaRPr lang="fr-FR"/>
          </a:p>
        </p:txBody>
      </p:sp>
      <p:pic>
        <p:nvPicPr>
          <p:cNvPr id="7" name="Grafik 6" descr="Ein Bild, das Monitor, Computer, sitzend, Bildschirm enthält.&#10;&#10;Automatisch generierte Beschreibung">
            <a:extLst>
              <a:ext uri="{FF2B5EF4-FFF2-40B4-BE49-F238E27FC236}">
                <a16:creationId xmlns:a16="http://schemas.microsoft.com/office/drawing/2014/main" id="{6EA72D92-3F2F-CB49-AE49-949F0F3586DC}"/>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846793" y="6465066"/>
            <a:ext cx="1089504" cy="202063"/>
          </a:xfrm>
          <a:prstGeom prst="rect">
            <a:avLst/>
          </a:prstGeom>
        </p:spPr>
      </p:pic>
      <p:sp>
        <p:nvSpPr>
          <p:cNvPr id="8" name="Freeform 5">
            <a:extLst>
              <a:ext uri="{FF2B5EF4-FFF2-40B4-BE49-F238E27FC236}">
                <a16:creationId xmlns:a16="http://schemas.microsoft.com/office/drawing/2014/main" id="{6007B0EB-E23A-F242-B7C0-64882F46186C}"/>
              </a:ext>
            </a:extLst>
          </p:cNvPr>
          <p:cNvSpPr>
            <a:spLocks noChangeAspect="1" noEditPoints="1"/>
          </p:cNvSpPr>
          <p:nvPr/>
        </p:nvSpPr>
        <p:spPr bwMode="gray">
          <a:xfrm>
            <a:off x="478800" y="378000"/>
            <a:ext cx="1227600" cy="86461"/>
          </a:xfrm>
          <a:custGeom>
            <a:avLst/>
            <a:gdLst>
              <a:gd name="T0" fmla="*/ 263 w 5735"/>
              <a:gd name="T1" fmla="*/ 202 h 404"/>
              <a:gd name="T2" fmla="*/ 0 w 5735"/>
              <a:gd name="T3" fmla="*/ 395 h 404"/>
              <a:gd name="T4" fmla="*/ 160 w 5735"/>
              <a:gd name="T5" fmla="*/ 10 h 404"/>
              <a:gd name="T6" fmla="*/ 399 w 5735"/>
              <a:gd name="T7" fmla="*/ 395 h 404"/>
              <a:gd name="T8" fmla="*/ 466 w 5735"/>
              <a:gd name="T9" fmla="*/ 224 h 404"/>
              <a:gd name="T10" fmla="*/ 466 w 5735"/>
              <a:gd name="T11" fmla="*/ 68 h 404"/>
              <a:gd name="T12" fmla="*/ 399 w 5735"/>
              <a:gd name="T13" fmla="*/ 395 h 404"/>
              <a:gd name="T14" fmla="*/ 813 w 5735"/>
              <a:gd name="T15" fmla="*/ 224 h 404"/>
              <a:gd name="T16" fmla="*/ 813 w 5735"/>
              <a:gd name="T17" fmla="*/ 68 h 404"/>
              <a:gd name="T18" fmla="*/ 746 w 5735"/>
              <a:gd name="T19" fmla="*/ 395 h 404"/>
              <a:gd name="T20" fmla="*/ 1348 w 5735"/>
              <a:gd name="T21" fmla="*/ 336 h 404"/>
              <a:gd name="T22" fmla="*/ 1329 w 5735"/>
              <a:gd name="T23" fmla="*/ 169 h 404"/>
              <a:gd name="T24" fmla="*/ 1344 w 5735"/>
              <a:gd name="T25" fmla="*/ 10 h 404"/>
              <a:gd name="T26" fmla="*/ 1413 w 5735"/>
              <a:gd name="T27" fmla="*/ 395 h 404"/>
              <a:gd name="T28" fmla="*/ 1654 w 5735"/>
              <a:gd name="T29" fmla="*/ 395 h 404"/>
              <a:gd name="T30" fmla="*/ 1661 w 5735"/>
              <a:gd name="T31" fmla="*/ 293 h 404"/>
              <a:gd name="T32" fmla="*/ 1413 w 5735"/>
              <a:gd name="T33" fmla="*/ 395 h 404"/>
              <a:gd name="T34" fmla="*/ 1793 w 5735"/>
              <a:gd name="T35" fmla="*/ 202 h 404"/>
              <a:gd name="T36" fmla="*/ 1977 w 5735"/>
              <a:gd name="T37" fmla="*/ 349 h 404"/>
              <a:gd name="T38" fmla="*/ 2141 w 5735"/>
              <a:gd name="T39" fmla="*/ 132 h 404"/>
              <a:gd name="T40" fmla="*/ 2491 w 5735"/>
              <a:gd name="T41" fmla="*/ 336 h 404"/>
              <a:gd name="T42" fmla="*/ 2471 w 5735"/>
              <a:gd name="T43" fmla="*/ 169 h 404"/>
              <a:gd name="T44" fmla="*/ 2487 w 5735"/>
              <a:gd name="T45" fmla="*/ 10 h 404"/>
              <a:gd name="T46" fmla="*/ 2837 w 5735"/>
              <a:gd name="T47" fmla="*/ 76 h 404"/>
              <a:gd name="T48" fmla="*/ 2837 w 5735"/>
              <a:gd name="T49" fmla="*/ 76 h 404"/>
              <a:gd name="T50" fmla="*/ 2761 w 5735"/>
              <a:gd name="T51" fmla="*/ 293 h 404"/>
              <a:gd name="T52" fmla="*/ 2874 w 5735"/>
              <a:gd name="T53" fmla="*/ 10 h 404"/>
              <a:gd name="T54" fmla="*/ 3068 w 5735"/>
              <a:gd name="T55" fmla="*/ 395 h 404"/>
              <a:gd name="T56" fmla="*/ 3309 w 5735"/>
              <a:gd name="T57" fmla="*/ 395 h 404"/>
              <a:gd name="T58" fmla="*/ 3316 w 5735"/>
              <a:gd name="T59" fmla="*/ 293 h 404"/>
              <a:gd name="T60" fmla="*/ 3068 w 5735"/>
              <a:gd name="T61" fmla="*/ 395 h 404"/>
              <a:gd name="T62" fmla="*/ 3729 w 5735"/>
              <a:gd name="T63" fmla="*/ 202 h 404"/>
              <a:gd name="T64" fmla="*/ 3467 w 5735"/>
              <a:gd name="T65" fmla="*/ 395 h 404"/>
              <a:gd name="T66" fmla="*/ 3627 w 5735"/>
              <a:gd name="T67" fmla="*/ 10 h 404"/>
              <a:gd name="T68" fmla="*/ 3984 w 5735"/>
              <a:gd name="T69" fmla="*/ 266 h 404"/>
              <a:gd name="T70" fmla="*/ 4111 w 5735"/>
              <a:gd name="T71" fmla="*/ 155 h 404"/>
              <a:gd name="T72" fmla="*/ 4287 w 5735"/>
              <a:gd name="T73" fmla="*/ 123 h 404"/>
              <a:gd name="T74" fmla="*/ 4198 w 5735"/>
              <a:gd name="T75" fmla="*/ 243 h 404"/>
              <a:gd name="T76" fmla="*/ 3984 w 5735"/>
              <a:gd name="T77" fmla="*/ 266 h 404"/>
              <a:gd name="T78" fmla="*/ 4598 w 5735"/>
              <a:gd name="T79" fmla="*/ 128 h 404"/>
              <a:gd name="T80" fmla="*/ 4365 w 5735"/>
              <a:gd name="T81" fmla="*/ 395 h 404"/>
              <a:gd name="T82" fmla="*/ 4535 w 5735"/>
              <a:gd name="T83" fmla="*/ 247 h 404"/>
              <a:gd name="T84" fmla="*/ 4365 w 5735"/>
              <a:gd name="T85" fmla="*/ 395 h 404"/>
              <a:gd name="T86" fmla="*/ 4900 w 5735"/>
              <a:gd name="T87" fmla="*/ 241 h 404"/>
              <a:gd name="T88" fmla="*/ 4658 w 5735"/>
              <a:gd name="T89" fmla="*/ 395 h 404"/>
              <a:gd name="T90" fmla="*/ 4954 w 5735"/>
              <a:gd name="T91" fmla="*/ 395 h 404"/>
              <a:gd name="T92" fmla="*/ 4658 w 5735"/>
              <a:gd name="T93" fmla="*/ 395 h 404"/>
              <a:gd name="T94" fmla="*/ 5037 w 5735"/>
              <a:gd name="T95" fmla="*/ 202 h 404"/>
              <a:gd name="T96" fmla="*/ 5221 w 5735"/>
              <a:gd name="T97" fmla="*/ 349 h 404"/>
              <a:gd name="T98" fmla="*/ 5385 w 5735"/>
              <a:gd name="T99" fmla="*/ 132 h 404"/>
              <a:gd name="T100" fmla="*/ 5735 w 5735"/>
              <a:gd name="T101" fmla="*/ 336 h 404"/>
              <a:gd name="T102" fmla="*/ 5716 w 5735"/>
              <a:gd name="T103" fmla="*/ 169 h 404"/>
              <a:gd name="T104" fmla="*/ 5731 w 5735"/>
              <a:gd name="T105" fmla="*/ 1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35" h="404">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239607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110000"/>
        </a:lnSpc>
        <a:spcBef>
          <a:spcPct val="0"/>
        </a:spcBef>
        <a:buNone/>
        <a:defRPr sz="2500" kern="1200">
          <a:solidFill>
            <a:schemeClr val="tx2"/>
          </a:solidFill>
          <a:latin typeface="+mj-lt"/>
          <a:ea typeface="+mj-ea"/>
          <a:cs typeface="+mj-cs"/>
        </a:defRPr>
      </a:lvl1pPr>
    </p:titleStyle>
    <p:bodyStyle>
      <a:lvl1pPr marL="18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1pPr>
      <a:lvl2pPr marL="36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2pPr>
      <a:lvl3pPr marL="54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3pPr>
      <a:lvl4pPr marL="72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4pPr>
      <a:lvl5pPr marL="90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5pPr>
      <a:lvl6pPr marL="10795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6pPr>
      <a:lvl7pPr marL="126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7pPr>
      <a:lvl8pPr marL="144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8pPr>
      <a:lvl9pPr marL="1620000" indent="-180000" algn="l" defTabSz="914400" rtl="0" eaLnBrk="1" latinLnBrk="0" hangingPunct="1">
        <a:lnSpc>
          <a:spcPct val="113000"/>
        </a:lnSpc>
        <a:spcBef>
          <a:spcPts val="0"/>
        </a:spcBef>
        <a:buFont typeface="Arial" panose="020B0604020202020204" pitchFamily="34" charset="0"/>
        <a:buChar char="–"/>
        <a:defRPr sz="15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p15:clr>
            <a:srgbClr val="F26B43"/>
          </p15:clr>
        </p15:guide>
        <p15:guide id="2" orient="horz" pos="981">
          <p15:clr>
            <a:srgbClr val="F26B43"/>
          </p15:clr>
        </p15:guide>
        <p15:guide id="3" orient="horz" pos="3725">
          <p15:clr>
            <a:srgbClr val="F26B43"/>
          </p15:clr>
        </p15:guide>
        <p15:guide id="4" pos="302">
          <p15:clr>
            <a:srgbClr val="F26B43"/>
          </p15:clr>
        </p15:guide>
        <p15:guide id="5" pos="73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file:///\\silvershare.fr.astrium.corp\PART\V\v2020\Com\D_Instrument%20NAOMIX\D-02_Ingenierie\D-02-b_M&#233;canique\2.1.Boostec\DRB_FM1-FM4\miroir%20M1\SN%207055\DRB\A7%20-%20coord%20XYZ%20eppeau%20epCVD%20-M1%20FM4%20SN%207055%2002.xlsx"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file:///\\silvershare.fr.astrium.corp\PART\V\v2020\Com\D_Instrument%20NAOMIX\D-02_Ingenierie\D-02-b_M&#233;canique\2.1.Boostec\DRB_FM1-FM4\miroir%20M1\SN%209186\DRB\Naomix_M1_9186_10834_ctl%20final%2005.2.20.xls" TargetMode="Externa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file:///\\silvershare.fr.astrium.corp\PART\V\v2020\Com\D_Instrument%20NAOMIX\D-02_Ingenierie\D-02-b_M&#233;canique\2.1.Boostec\DRB_FM1-FM4\miroir%20M1\M1%20FM1\DRB\A7%20-%20XYZ%20ep%20CVD%20-M1%20SN%206076.xlsx" TargetMode="Externa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file:///\\silvershare.fr.astrium.corp\PART\V\v2020\Com\D_Instrument%20NAOMIX\D-02_Ingenierie\D-02-b_M&#233;canique\2.1.Boostec\DRB_FM1-FM4\miroir%20M1\M1%20FM2\drb\A7%20-%20coord%20XYZ-ep%20CVD%20%20&amp;%20%20point%20complementaire%20M1%20SN%206077.xlsx" TargetMode="Externa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hyperlink" Target="file:///\\silvershare.fr.astrium.corp\PART\V\v2020\Com\D_Instrument%20NAOMIX\D-02_Ingenierie\D-02-b_M&#233;canique\2.1.Boostec\DRB_FM5-FM8\M1\sn_7953\06_DRB_apres_CVD_3eme_run\M1_7953_12379_CB2_final.txt" TargetMode="External"/><Relationship Id="rId2" Type="http://schemas.openxmlformats.org/officeDocument/2006/relationships/hyperlink" Target="file:///\\silvershare.fr.astrium.corp\PART\V\v2020\Com\D_Instrument%20NAOMIX\D-02_Ingenierie\D-02-b_M&#233;canique\2.1.Boostec\DRB_FM5-FM8\M1\sn_7953\06_DRB_apres_CVD_3eme_run\Naomix_M1_7953_12379_final_24.2.22.xls" TargetMode="Externa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file:///\\silvershare.fr.astrium.corp\PART\V\v2020\Com\D_Instrument%20NAOMIX\D-02_Ingenierie\D-02-b_M&#233;canique\2.1.Boostec\DRB_FM5-FM8\M1\sn_9252\01_DRB_avant_RSiC\A7-RSic_M1_9657_9252_final_19.6.19.xls" TargetMode="Externa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file:///\\silvershare.fr.astrium.corp\PART\V\v2020\Com\D_Instrument%20NAOMIX\D-02_Ingenierie\D-02-b_M&#233;canique\2.1.Boostec\DRB_FM1-FM4\miroir%20M2\M2%206153\drb\A7%20-%20coord%20XYZ%20ep%20peau-ep%20CVD%20M2%20mirror%20SN%206153%20-%20Rm.xlsx" TargetMode="Externa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file:///\\silvershare.fr.astrium.corp\PART\V\v2020\Com\D_Instrument%20NAOMIX\D-02_Ingenierie\D-02-b_M&#233;canique\2.1.Boostec\DRB_FM1-FM4\miroir%20M2\sn%206154%20FM2\A7%20-%20XYZ%20ep%20peau-ep%20CVD%20M2%20NAOMIX%20SN%206154.xlsx" TargetMode="Externa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file:///\\silvershare.fr.astrium.corp\PART\V\v2020\Com\D_Instrument%20NAOMIX\D-02_Ingenierie\D-02-b_M&#233;canique\2.1.Boostec\DRB_FM1-FM4\miroir%20M2\sn%206155\DRB\Naomix_M2_6155_8075_FO%20s%20CVD_20181107.xls" TargetMode="Externa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file:///\\silvershare.fr.astrium.corp\PART\V\v2020\Com\D_Instrument%20NAOMIX\D-02_Ingenierie\D-02-b_M&#233;canique\2.1.Boostec\DRB_FM1-FM4\miroir%20M2\sn%207952\drb\Naomix_M2_7952_final_12042019.xls" TargetMode="Externa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file:///\\silvershare.fr.astrium.corp\PART\V\v2020\Com\D_Instrument%20NAOMIX\D-02_Ingenierie\D-02-b_M&#233;canique\2.1.Boostec\DRB_FM1-FM4\miroir%20M2\Sn%208076\Naomix_M2_8076_final_20201104.xls" TargetMode="Externa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silvershare.fr.astrium.corp\PART\L\LSTM_B2CD_INDUS\Com\02%20-%20Procurement\04%20-%20SiC%20(BOOSTEC)\01-Meetings\06-%20DRB\DRB%20FM2%20SCAN%20M1%20M2V%20M3V\M1\Not%20for%20ESA%20and%20prime\M1_CB2_13216_15840_final.txt"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file:///\\silvershare.fr.astrium.corp\PART\L\LSTM_B2CD_INDUS\Com\02%20-%20Procurement\04%20-%20SiC%20(BOOSTEC)\01-Meetings\06-%20DRB\DRB%20FM2%20SCAN%20M1%20M2V%20M3V\M3V\Not%20for%20ESA%20and%20Prime\M3VIS_CB2_13390_15841_final.txt" TargetMode="Externa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ile:///\\silvershare.fr.astrium.corp\PART\L\LSTM_B2CD_INDUS\Com\02%20-%20Procurement\04%20-%20SiC%20(BOOSTEC)\01-Meetings\06-%20DRB\DRB%20PFM%20M2T%20M3T\M3T%20SNxxxxx\DRB\M3TIR_CB2_14114_14771_final.txt" TargetMode="Externa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file:///\\silvershare.fr.astrium.corp\PART\L\LSTM_B2CD_INDUS\Com\02%20-%20Procurement\04%20-%20SiC%20(BOOSTEC)\01-Meetings\06-%20DRB\DRB%20Spare%20mirrors\Doc%20miroirs%20spare\M3T%20SN15132\Doc%20interne%20ADS%20ne%20pas%20diffuser\M3TIR_CB2_15132_final.txt"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568E8022-9F6E-42B5-A2B3-FB09742EBE01}"/>
              </a:ext>
            </a:extLst>
          </p:cNvPr>
          <p:cNvSpPr>
            <a:spLocks noGrp="1"/>
          </p:cNvSpPr>
          <p:nvPr>
            <p:ph type="body" sz="quarter" idx="10"/>
          </p:nvPr>
        </p:nvSpPr>
        <p:spPr/>
        <p:txBody>
          <a:bodyPr/>
          <a:lstStyle/>
          <a:p>
            <a:r>
              <a:rPr lang="fr-FR" dirty="0"/>
              <a:t>A. Pavageau 04/25</a:t>
            </a:r>
          </a:p>
        </p:txBody>
      </p:sp>
      <p:sp>
        <p:nvSpPr>
          <p:cNvPr id="4" name="Titre 3">
            <a:extLst>
              <a:ext uri="{FF2B5EF4-FFF2-40B4-BE49-F238E27FC236}">
                <a16:creationId xmlns:a16="http://schemas.microsoft.com/office/drawing/2014/main" id="{B0F2DB96-4434-480A-B28C-53B7BB0A2A7A}"/>
              </a:ext>
            </a:extLst>
          </p:cNvPr>
          <p:cNvSpPr>
            <a:spLocks noGrp="1"/>
          </p:cNvSpPr>
          <p:nvPr>
            <p:ph type="ctrTitle"/>
          </p:nvPr>
        </p:nvSpPr>
        <p:spPr/>
        <p:txBody>
          <a:bodyPr/>
          <a:lstStyle/>
          <a:p>
            <a:r>
              <a:rPr lang="fr-FR" dirty="0"/>
              <a:t>Fit de forme des miroirs en sortie de chez </a:t>
            </a:r>
            <a:r>
              <a:rPr lang="fr-FR" dirty="0" err="1"/>
              <a:t>Boostec</a:t>
            </a:r>
            <a:endParaRPr lang="fr-FR" dirty="0"/>
          </a:p>
        </p:txBody>
      </p:sp>
      <p:sp>
        <p:nvSpPr>
          <p:cNvPr id="5" name="Sous-titre 4">
            <a:extLst>
              <a:ext uri="{FF2B5EF4-FFF2-40B4-BE49-F238E27FC236}">
                <a16:creationId xmlns:a16="http://schemas.microsoft.com/office/drawing/2014/main" id="{42444DAD-F4DA-4362-9456-F1DE4222A767}"/>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579518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D10267-CA72-4000-949A-38FBD06F2E97}"/>
              </a:ext>
            </a:extLst>
          </p:cNvPr>
          <p:cNvSpPr>
            <a:spLocks noGrp="1"/>
          </p:cNvSpPr>
          <p:nvPr>
            <p:ph type="title"/>
          </p:nvPr>
        </p:nvSpPr>
        <p:spPr/>
        <p:txBody>
          <a:bodyPr/>
          <a:lstStyle/>
          <a:p>
            <a:r>
              <a:rPr lang="fr-FR" dirty="0"/>
              <a:t>NAOMIX M1 - FM4 SN 7055 02</a:t>
            </a:r>
          </a:p>
        </p:txBody>
      </p:sp>
      <p:sp>
        <p:nvSpPr>
          <p:cNvPr id="3" name="Espace réservé du contenu 2">
            <a:extLst>
              <a:ext uri="{FF2B5EF4-FFF2-40B4-BE49-F238E27FC236}">
                <a16:creationId xmlns:a16="http://schemas.microsoft.com/office/drawing/2014/main" id="{1C1FAB0A-907E-478D-BF94-07EA2B9D3D97}"/>
              </a:ext>
            </a:extLst>
          </p:cNvPr>
          <p:cNvSpPr>
            <a:spLocks noGrp="1"/>
          </p:cNvSpPr>
          <p:nvPr>
            <p:ph idx="1"/>
          </p:nvPr>
        </p:nvSpPr>
        <p:spPr>
          <a:xfrm>
            <a:off x="478800" y="1568960"/>
            <a:ext cx="6942932" cy="4351338"/>
          </a:xfrm>
        </p:spPr>
        <p:txBody>
          <a:bodyPr/>
          <a:lstStyle/>
          <a:p>
            <a:r>
              <a:rPr lang="fr-FR" dirty="0">
                <a:hlinkClick r:id="rId2" action="ppaction://hlinkfile"/>
              </a:rPr>
              <a:t>\\silvershare.fr.astrium.corp\PART\V\v2020\Com\D_Instrument NAOMIX\D-02_Ingenierie\D-02-b_Mécanique\2.1.Boostec\DRB_FM1-FM4\miroir M1\SN 7055\DRB\A7 - </a:t>
            </a:r>
            <a:r>
              <a:rPr lang="fr-FR" dirty="0" err="1">
                <a:hlinkClick r:id="rId2" action="ppaction://hlinkfile"/>
              </a:rPr>
              <a:t>coord</a:t>
            </a:r>
            <a:r>
              <a:rPr lang="fr-FR" dirty="0">
                <a:hlinkClick r:id="rId2" action="ppaction://hlinkfile"/>
              </a:rPr>
              <a:t> XYZ </a:t>
            </a:r>
            <a:r>
              <a:rPr lang="fr-FR" dirty="0" err="1">
                <a:hlinkClick r:id="rId2" action="ppaction://hlinkfile"/>
              </a:rPr>
              <a:t>eppeau</a:t>
            </a:r>
            <a:r>
              <a:rPr lang="fr-FR" dirty="0">
                <a:hlinkClick r:id="rId2" action="ppaction://hlinkfile"/>
              </a:rPr>
              <a:t> </a:t>
            </a:r>
            <a:r>
              <a:rPr lang="fr-FR" dirty="0" err="1">
                <a:hlinkClick r:id="rId2" action="ppaction://hlinkfile"/>
              </a:rPr>
              <a:t>epCVD</a:t>
            </a:r>
            <a:r>
              <a:rPr lang="fr-FR" dirty="0">
                <a:hlinkClick r:id="rId2" action="ppaction://hlinkfile"/>
              </a:rPr>
              <a:t> -M1 FM4 SN 7055 02.xlsx</a:t>
            </a:r>
            <a:endParaRPr lang="fr-FR" dirty="0"/>
          </a:p>
          <a:p>
            <a:endParaRPr lang="fr-FR" dirty="0"/>
          </a:p>
          <a:p>
            <a:r>
              <a:rPr lang="fr-FR" dirty="0"/>
              <a:t>NB: les points donnés ont l’air d’être des centres billes, j’ai adapté mon code. Mais leur PV a l’air de raisonner sur les centres billes</a:t>
            </a:r>
          </a:p>
          <a:p>
            <a:endParaRPr lang="fr-FR" dirty="0"/>
          </a:p>
          <a:p>
            <a:endParaRPr lang="fr-FR" dirty="0"/>
          </a:p>
          <a:p>
            <a:r>
              <a:rPr lang="fr-FR" sz="1000" dirty="0">
                <a:latin typeface="Arial monospaced for SAP" panose="020B0609020202030204" pitchFamily="49" charset="0"/>
              </a:rPr>
              <a:t>928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[0.902, 0.902]</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45.5 µm RMS</a:t>
            </a:r>
          </a:p>
          <a:p>
            <a:r>
              <a:rPr lang="fr-FR" sz="1000" dirty="0">
                <a:latin typeface="Arial monospaced for SAP" panose="020B0609020202030204" pitchFamily="49" charset="0"/>
              </a:rPr>
              <a:t>TZ-fit: -42.1146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17.3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15.0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68.3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0.8 |   -0.2 |   -0.0 |   -6.4 |  -34.3 |   -0.0 |</a:t>
            </a:r>
          </a:p>
          <a:p>
            <a:r>
              <a:rPr lang="fr-FR" sz="1000" dirty="0">
                <a:latin typeface="Arial monospaced for SAP" panose="020B0609020202030204" pitchFamily="49" charset="0"/>
              </a:rPr>
              <a:t>        |        |        |      4 |     97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2.03e+01 mm²</a:t>
            </a:r>
          </a:p>
        </p:txBody>
      </p:sp>
      <p:pic>
        <p:nvPicPr>
          <p:cNvPr id="7" name="Image 6">
            <a:extLst>
              <a:ext uri="{FF2B5EF4-FFF2-40B4-BE49-F238E27FC236}">
                <a16:creationId xmlns:a16="http://schemas.microsoft.com/office/drawing/2014/main" id="{30B82C52-859A-45E5-AEEA-02BF608F0C52}"/>
              </a:ext>
            </a:extLst>
          </p:cNvPr>
          <p:cNvPicPr>
            <a:picLocks noChangeAspect="1"/>
          </p:cNvPicPr>
          <p:nvPr/>
        </p:nvPicPr>
        <p:blipFill>
          <a:blip r:embed="rId3"/>
          <a:stretch>
            <a:fillRect/>
          </a:stretch>
        </p:blipFill>
        <p:spPr>
          <a:xfrm>
            <a:off x="5848812" y="4678718"/>
            <a:ext cx="2520000" cy="2061277"/>
          </a:xfrm>
          <a:prstGeom prst="rect">
            <a:avLst/>
          </a:prstGeom>
        </p:spPr>
      </p:pic>
      <p:pic>
        <p:nvPicPr>
          <p:cNvPr id="9" name="Image 8">
            <a:extLst>
              <a:ext uri="{FF2B5EF4-FFF2-40B4-BE49-F238E27FC236}">
                <a16:creationId xmlns:a16="http://schemas.microsoft.com/office/drawing/2014/main" id="{9AA16F20-9988-498B-ACC7-5B905020B56B}"/>
              </a:ext>
            </a:extLst>
          </p:cNvPr>
          <p:cNvPicPr>
            <a:picLocks noChangeAspect="1"/>
          </p:cNvPicPr>
          <p:nvPr/>
        </p:nvPicPr>
        <p:blipFill>
          <a:blip r:embed="rId4"/>
          <a:stretch>
            <a:fillRect/>
          </a:stretch>
        </p:blipFill>
        <p:spPr>
          <a:xfrm>
            <a:off x="8492185" y="62756"/>
            <a:ext cx="3646198" cy="6768000"/>
          </a:xfrm>
          <a:prstGeom prst="rect">
            <a:avLst/>
          </a:prstGeom>
        </p:spPr>
      </p:pic>
      <p:sp>
        <p:nvSpPr>
          <p:cNvPr id="10" name="ZoneTexte 9">
            <a:extLst>
              <a:ext uri="{FF2B5EF4-FFF2-40B4-BE49-F238E27FC236}">
                <a16:creationId xmlns:a16="http://schemas.microsoft.com/office/drawing/2014/main" id="{23DA86CD-69A2-417C-A8C6-8E024E49FACD}"/>
              </a:ext>
            </a:extLst>
          </p:cNvPr>
          <p:cNvSpPr txBox="1"/>
          <p:nvPr/>
        </p:nvSpPr>
        <p:spPr>
          <a:xfrm>
            <a:off x="5848812" y="4203293"/>
            <a:ext cx="1289712" cy="461665"/>
          </a:xfrm>
          <a:prstGeom prst="rect">
            <a:avLst/>
          </a:prstGeom>
          <a:noFill/>
        </p:spPr>
        <p:txBody>
          <a:bodyPr wrap="none" rtlCol="0">
            <a:spAutoFit/>
          </a:bodyPr>
          <a:lstStyle/>
          <a:p>
            <a:r>
              <a:rPr lang="fr-FR" sz="1200" dirty="0"/>
              <a:t>PV </a:t>
            </a:r>
            <a:r>
              <a:rPr lang="fr-FR" sz="1200" dirty="0" err="1"/>
              <a:t>Boostec</a:t>
            </a:r>
            <a:r>
              <a:rPr lang="fr-FR" sz="1200" dirty="0"/>
              <a:t>:</a:t>
            </a:r>
          </a:p>
          <a:p>
            <a:r>
              <a:rPr lang="fr-FR" sz="1200" dirty="0" err="1"/>
              <a:t>Tol</a:t>
            </a:r>
            <a:r>
              <a:rPr lang="fr-FR" sz="1200" dirty="0"/>
              <a:t> forme: 65µm</a:t>
            </a:r>
          </a:p>
        </p:txBody>
      </p:sp>
    </p:spTree>
    <p:extLst>
      <p:ext uri="{BB962C8B-B14F-4D97-AF65-F5344CB8AC3E}">
        <p14:creationId xmlns:p14="http://schemas.microsoft.com/office/powerpoint/2010/main" val="90631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B471ED-406B-4290-8B0A-81DFD9D42BE7}"/>
              </a:ext>
            </a:extLst>
          </p:cNvPr>
          <p:cNvSpPr>
            <a:spLocks noGrp="1"/>
          </p:cNvSpPr>
          <p:nvPr>
            <p:ph type="title"/>
          </p:nvPr>
        </p:nvSpPr>
        <p:spPr/>
        <p:txBody>
          <a:bodyPr/>
          <a:lstStyle/>
          <a:p>
            <a:r>
              <a:rPr lang="fr-FR" dirty="0"/>
              <a:t>NAOMIX M1 -</a:t>
            </a:r>
          </a:p>
        </p:txBody>
      </p:sp>
      <p:sp>
        <p:nvSpPr>
          <p:cNvPr id="3" name="Espace réservé du contenu 2">
            <a:extLst>
              <a:ext uri="{FF2B5EF4-FFF2-40B4-BE49-F238E27FC236}">
                <a16:creationId xmlns:a16="http://schemas.microsoft.com/office/drawing/2014/main" id="{2643651A-905E-4827-BA59-90CE72113C4F}"/>
              </a:ext>
            </a:extLst>
          </p:cNvPr>
          <p:cNvSpPr>
            <a:spLocks noGrp="1"/>
          </p:cNvSpPr>
          <p:nvPr>
            <p:ph idx="1"/>
          </p:nvPr>
        </p:nvSpPr>
        <p:spPr>
          <a:xfrm>
            <a:off x="478800" y="1568960"/>
            <a:ext cx="7670901" cy="4351338"/>
          </a:xfrm>
        </p:spPr>
        <p:txBody>
          <a:bodyPr/>
          <a:lstStyle/>
          <a:p>
            <a:r>
              <a:rPr lang="fr-FR" dirty="0">
                <a:hlinkClick r:id="rId2" action="ppaction://hlinkfile"/>
              </a:rPr>
              <a:t>\\silvershare.fr.astrium.corp\PART\V\v2020\Com\D_Instrument NAOMIX\D-02_Ingenierie\D-02-b_Mécanique\2.1.Boostec\DRB_FM1-FM4\miroir M1\SN 9186\DRB\Naomix_M1_9186_10834_ctl final 05.2.20.xls</a:t>
            </a:r>
            <a:endParaRPr lang="fr-FR" dirty="0"/>
          </a:p>
          <a:p>
            <a:endParaRPr lang="fr-FR" dirty="0"/>
          </a:p>
          <a:p>
            <a:r>
              <a:rPr lang="fr-FR" sz="1000" dirty="0">
                <a:latin typeface="Arial monospaced for SAP" panose="020B0609020202030204" pitchFamily="49" charset="0"/>
              </a:rPr>
              <a:t>928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[0.902, 0.902]</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134.1 µm RMS</a:t>
            </a:r>
          </a:p>
          <a:p>
            <a:r>
              <a:rPr lang="fr-FR" sz="1000" dirty="0">
                <a:latin typeface="Arial monospaced for SAP" panose="020B0609020202030204" pitchFamily="49" charset="0"/>
              </a:rPr>
              <a:t>TZ-fit: -129.8017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33.8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33.2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139.7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0.6 |   -0.2 |   -0.0 |   -8.3 |  -23.5 |    0.0 |</a:t>
            </a:r>
          </a:p>
          <a:p>
            <a:r>
              <a:rPr lang="fr-FR" sz="1000" dirty="0">
                <a:latin typeface="Arial monospaced for SAP" panose="020B0609020202030204" pitchFamily="49" charset="0"/>
              </a:rPr>
              <a:t>        |        |        |     11 |     89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6.52e+01 mm²</a:t>
            </a:r>
          </a:p>
        </p:txBody>
      </p:sp>
      <p:pic>
        <p:nvPicPr>
          <p:cNvPr id="5" name="Image 4">
            <a:extLst>
              <a:ext uri="{FF2B5EF4-FFF2-40B4-BE49-F238E27FC236}">
                <a16:creationId xmlns:a16="http://schemas.microsoft.com/office/drawing/2014/main" id="{7158EAB3-CC4B-4C56-8310-FEAEABEF173F}"/>
              </a:ext>
            </a:extLst>
          </p:cNvPr>
          <p:cNvPicPr>
            <a:picLocks noChangeAspect="1"/>
          </p:cNvPicPr>
          <p:nvPr/>
        </p:nvPicPr>
        <p:blipFill>
          <a:blip r:embed="rId3"/>
          <a:stretch>
            <a:fillRect/>
          </a:stretch>
        </p:blipFill>
        <p:spPr>
          <a:xfrm>
            <a:off x="8529187" y="45000"/>
            <a:ext cx="3590688" cy="6768000"/>
          </a:xfrm>
          <a:prstGeom prst="rect">
            <a:avLst/>
          </a:prstGeom>
        </p:spPr>
      </p:pic>
      <p:pic>
        <p:nvPicPr>
          <p:cNvPr id="7" name="Image 6">
            <a:extLst>
              <a:ext uri="{FF2B5EF4-FFF2-40B4-BE49-F238E27FC236}">
                <a16:creationId xmlns:a16="http://schemas.microsoft.com/office/drawing/2014/main" id="{20C13D96-AB1C-4C9F-B6EC-51CB914C2330}"/>
              </a:ext>
            </a:extLst>
          </p:cNvPr>
          <p:cNvPicPr>
            <a:picLocks noChangeAspect="1"/>
          </p:cNvPicPr>
          <p:nvPr/>
        </p:nvPicPr>
        <p:blipFill>
          <a:blip r:embed="rId4"/>
          <a:stretch>
            <a:fillRect/>
          </a:stretch>
        </p:blipFill>
        <p:spPr>
          <a:xfrm>
            <a:off x="5900044" y="4814248"/>
            <a:ext cx="2520000" cy="1996364"/>
          </a:xfrm>
          <a:prstGeom prst="rect">
            <a:avLst/>
          </a:prstGeom>
        </p:spPr>
      </p:pic>
      <p:pic>
        <p:nvPicPr>
          <p:cNvPr id="9" name="Image 8">
            <a:extLst>
              <a:ext uri="{FF2B5EF4-FFF2-40B4-BE49-F238E27FC236}">
                <a16:creationId xmlns:a16="http://schemas.microsoft.com/office/drawing/2014/main" id="{57378848-098B-4821-B0A2-15D25640C786}"/>
              </a:ext>
            </a:extLst>
          </p:cNvPr>
          <p:cNvPicPr>
            <a:picLocks noChangeAspect="1"/>
          </p:cNvPicPr>
          <p:nvPr/>
        </p:nvPicPr>
        <p:blipFill>
          <a:blip r:embed="rId5"/>
          <a:stretch>
            <a:fillRect/>
          </a:stretch>
        </p:blipFill>
        <p:spPr>
          <a:xfrm>
            <a:off x="6124139" y="4469223"/>
            <a:ext cx="2071809" cy="225430"/>
          </a:xfrm>
          <a:prstGeom prst="rect">
            <a:avLst/>
          </a:prstGeom>
        </p:spPr>
      </p:pic>
      <p:sp>
        <p:nvSpPr>
          <p:cNvPr id="10" name="ZoneTexte 9">
            <a:extLst>
              <a:ext uri="{FF2B5EF4-FFF2-40B4-BE49-F238E27FC236}">
                <a16:creationId xmlns:a16="http://schemas.microsoft.com/office/drawing/2014/main" id="{BD1D253D-2A20-4A55-A2C3-295C8B79BC31}"/>
              </a:ext>
            </a:extLst>
          </p:cNvPr>
          <p:cNvSpPr txBox="1"/>
          <p:nvPr/>
        </p:nvSpPr>
        <p:spPr>
          <a:xfrm>
            <a:off x="5900044" y="4061953"/>
            <a:ext cx="1031051" cy="461665"/>
          </a:xfrm>
          <a:prstGeom prst="rect">
            <a:avLst/>
          </a:prstGeom>
          <a:noFill/>
        </p:spPr>
        <p:txBody>
          <a:bodyPr wrap="none" rtlCol="0">
            <a:spAutoFit/>
          </a:bodyPr>
          <a:lstStyle/>
          <a:p>
            <a:r>
              <a:rPr lang="fr-FR" sz="1200" dirty="0"/>
              <a:t>PV </a:t>
            </a:r>
            <a:r>
              <a:rPr lang="fr-FR" sz="1200" dirty="0" err="1"/>
              <a:t>Boostec</a:t>
            </a:r>
            <a:r>
              <a:rPr lang="fr-FR" sz="1200" dirty="0"/>
              <a:t>:</a:t>
            </a:r>
          </a:p>
          <a:p>
            <a:r>
              <a:rPr lang="fr-FR" sz="1200" dirty="0" err="1"/>
              <a:t>Tol</a:t>
            </a:r>
            <a:r>
              <a:rPr lang="fr-FR" sz="1200" dirty="0"/>
              <a:t> forme</a:t>
            </a:r>
          </a:p>
        </p:txBody>
      </p:sp>
    </p:spTree>
    <p:extLst>
      <p:ext uri="{BB962C8B-B14F-4D97-AF65-F5344CB8AC3E}">
        <p14:creationId xmlns:p14="http://schemas.microsoft.com/office/powerpoint/2010/main" val="150739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DA479D-4F86-45CB-A9B2-B7B3688B779D}"/>
              </a:ext>
            </a:extLst>
          </p:cNvPr>
          <p:cNvSpPr>
            <a:spLocks noGrp="1"/>
          </p:cNvSpPr>
          <p:nvPr>
            <p:ph type="title"/>
          </p:nvPr>
        </p:nvSpPr>
        <p:spPr/>
        <p:txBody>
          <a:bodyPr/>
          <a:lstStyle/>
          <a:p>
            <a:r>
              <a:rPr lang="fr-FR" dirty="0"/>
              <a:t>NAOMIX M1 - XYZ </a:t>
            </a:r>
            <a:r>
              <a:rPr lang="fr-FR" dirty="0" err="1"/>
              <a:t>ep</a:t>
            </a:r>
            <a:r>
              <a:rPr lang="fr-FR" dirty="0"/>
              <a:t> CVD -M1 SN 6076</a:t>
            </a:r>
          </a:p>
        </p:txBody>
      </p:sp>
      <p:sp>
        <p:nvSpPr>
          <p:cNvPr id="3" name="Espace réservé du contenu 2">
            <a:extLst>
              <a:ext uri="{FF2B5EF4-FFF2-40B4-BE49-F238E27FC236}">
                <a16:creationId xmlns:a16="http://schemas.microsoft.com/office/drawing/2014/main" id="{1A9D1F8B-E822-4B4D-AFAD-A779C2EE6116}"/>
              </a:ext>
            </a:extLst>
          </p:cNvPr>
          <p:cNvSpPr>
            <a:spLocks noGrp="1"/>
          </p:cNvSpPr>
          <p:nvPr>
            <p:ph idx="1"/>
          </p:nvPr>
        </p:nvSpPr>
        <p:spPr>
          <a:xfrm>
            <a:off x="478800" y="1568960"/>
            <a:ext cx="6552315" cy="4351338"/>
          </a:xfrm>
        </p:spPr>
        <p:txBody>
          <a:bodyPr/>
          <a:lstStyle/>
          <a:p>
            <a:r>
              <a:rPr lang="fr-FR" dirty="0">
                <a:hlinkClick r:id="rId2" action="ppaction://hlinkfile"/>
              </a:rPr>
              <a:t>\\silvershare.fr.astrium.corp\PART\V\v2020\Com\D_Instrument NAOMIX\D-02_Ingenierie\D-02-b_Mécanique\2.1.Boostec\DRB_FM1-FM4\miroir M1\M1 FM1\DRB\A7 - XYZ </a:t>
            </a:r>
            <a:r>
              <a:rPr lang="fr-FR" dirty="0" err="1">
                <a:hlinkClick r:id="rId2" action="ppaction://hlinkfile"/>
              </a:rPr>
              <a:t>ep</a:t>
            </a:r>
            <a:r>
              <a:rPr lang="fr-FR" dirty="0">
                <a:hlinkClick r:id="rId2" action="ppaction://hlinkfile"/>
              </a:rPr>
              <a:t> CVD -M1 SN 6076.xlsx</a:t>
            </a:r>
            <a:endParaRPr lang="fr-FR" dirty="0"/>
          </a:p>
          <a:p>
            <a:endParaRPr lang="fr-FR" dirty="0"/>
          </a:p>
          <a:p>
            <a:r>
              <a:rPr lang="fr-FR" sz="1000" dirty="0">
                <a:latin typeface="Arial monospaced for SAP" panose="020B0609020202030204" pitchFamily="49" charset="0"/>
              </a:rPr>
              <a:t>734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[0.930, 0.930]</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93.1 µm RMS</a:t>
            </a:r>
          </a:p>
          <a:p>
            <a:r>
              <a:rPr lang="fr-FR" sz="1000" dirty="0">
                <a:latin typeface="Arial monospaced for SAP" panose="020B0609020202030204" pitchFamily="49" charset="0"/>
              </a:rPr>
              <a:t>TZ-fit: -91.3129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18.1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17.4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69.2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-0.2 |    0.5 |   -0.0 |   18.6 |    8.0 |    0.0 |</a:t>
            </a:r>
          </a:p>
          <a:p>
            <a:r>
              <a:rPr lang="fr-FR" sz="1000" dirty="0">
                <a:latin typeface="Arial monospaced for SAP" panose="020B0609020202030204" pitchFamily="49" charset="0"/>
              </a:rPr>
              <a:t>        |        |        |     85 |     16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3.02e+01 mm²</a:t>
            </a:r>
          </a:p>
        </p:txBody>
      </p:sp>
      <p:pic>
        <p:nvPicPr>
          <p:cNvPr id="5" name="Image 4">
            <a:extLst>
              <a:ext uri="{FF2B5EF4-FFF2-40B4-BE49-F238E27FC236}">
                <a16:creationId xmlns:a16="http://schemas.microsoft.com/office/drawing/2014/main" id="{02BECE2B-F2A5-4A71-AD38-FA838E90E166}"/>
              </a:ext>
            </a:extLst>
          </p:cNvPr>
          <p:cNvPicPr>
            <a:picLocks noChangeAspect="1"/>
          </p:cNvPicPr>
          <p:nvPr/>
        </p:nvPicPr>
        <p:blipFill>
          <a:blip r:embed="rId3"/>
          <a:stretch>
            <a:fillRect/>
          </a:stretch>
        </p:blipFill>
        <p:spPr>
          <a:xfrm>
            <a:off x="8552110" y="54488"/>
            <a:ext cx="3595500" cy="6768000"/>
          </a:xfrm>
          <a:prstGeom prst="rect">
            <a:avLst/>
          </a:prstGeom>
        </p:spPr>
      </p:pic>
      <p:pic>
        <p:nvPicPr>
          <p:cNvPr id="7" name="Image 6">
            <a:extLst>
              <a:ext uri="{FF2B5EF4-FFF2-40B4-BE49-F238E27FC236}">
                <a16:creationId xmlns:a16="http://schemas.microsoft.com/office/drawing/2014/main" id="{F7060E78-74FE-4891-86AC-FFA6A9CE7347}"/>
              </a:ext>
            </a:extLst>
          </p:cNvPr>
          <p:cNvPicPr>
            <a:picLocks noChangeAspect="1"/>
          </p:cNvPicPr>
          <p:nvPr/>
        </p:nvPicPr>
        <p:blipFill>
          <a:blip r:embed="rId4"/>
          <a:stretch>
            <a:fillRect/>
          </a:stretch>
        </p:blipFill>
        <p:spPr>
          <a:xfrm>
            <a:off x="5919232" y="4747194"/>
            <a:ext cx="2520000" cy="2075294"/>
          </a:xfrm>
          <a:prstGeom prst="rect">
            <a:avLst/>
          </a:prstGeom>
        </p:spPr>
      </p:pic>
      <p:sp>
        <p:nvSpPr>
          <p:cNvPr id="8" name="ZoneTexte 7">
            <a:extLst>
              <a:ext uri="{FF2B5EF4-FFF2-40B4-BE49-F238E27FC236}">
                <a16:creationId xmlns:a16="http://schemas.microsoft.com/office/drawing/2014/main" id="{A19422B9-04DF-4B4E-A144-D04826D05A97}"/>
              </a:ext>
            </a:extLst>
          </p:cNvPr>
          <p:cNvSpPr txBox="1"/>
          <p:nvPr/>
        </p:nvSpPr>
        <p:spPr>
          <a:xfrm>
            <a:off x="5848812" y="4203293"/>
            <a:ext cx="1289712" cy="461665"/>
          </a:xfrm>
          <a:prstGeom prst="rect">
            <a:avLst/>
          </a:prstGeom>
          <a:noFill/>
        </p:spPr>
        <p:txBody>
          <a:bodyPr wrap="none" rtlCol="0">
            <a:spAutoFit/>
          </a:bodyPr>
          <a:lstStyle/>
          <a:p>
            <a:r>
              <a:rPr lang="fr-FR" sz="1200" dirty="0"/>
              <a:t>PV </a:t>
            </a:r>
            <a:r>
              <a:rPr lang="fr-FR" sz="1200" dirty="0" err="1"/>
              <a:t>Boostec</a:t>
            </a:r>
            <a:r>
              <a:rPr lang="fr-FR" sz="1200" dirty="0"/>
              <a:t>:</a:t>
            </a:r>
          </a:p>
          <a:p>
            <a:r>
              <a:rPr lang="fr-FR" sz="1200" dirty="0" err="1"/>
              <a:t>Tol</a:t>
            </a:r>
            <a:r>
              <a:rPr lang="fr-FR" sz="1200" dirty="0"/>
              <a:t> forme: 68µm</a:t>
            </a:r>
          </a:p>
        </p:txBody>
      </p:sp>
    </p:spTree>
    <p:extLst>
      <p:ext uri="{BB962C8B-B14F-4D97-AF65-F5344CB8AC3E}">
        <p14:creationId xmlns:p14="http://schemas.microsoft.com/office/powerpoint/2010/main" val="1155462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F61449-5C57-4CBF-B438-955BB8AF63F4}"/>
              </a:ext>
            </a:extLst>
          </p:cNvPr>
          <p:cNvSpPr>
            <a:spLocks noGrp="1"/>
          </p:cNvSpPr>
          <p:nvPr>
            <p:ph type="title"/>
          </p:nvPr>
        </p:nvSpPr>
        <p:spPr/>
        <p:txBody>
          <a:bodyPr/>
          <a:lstStyle/>
          <a:p>
            <a:r>
              <a:rPr lang="fr-FR" sz="1800" dirty="0"/>
              <a:t>NAOMIX M1 - </a:t>
            </a:r>
            <a:r>
              <a:rPr lang="fr-FR" sz="1800" dirty="0" err="1"/>
              <a:t>coord</a:t>
            </a:r>
            <a:r>
              <a:rPr lang="fr-FR" sz="1800" dirty="0"/>
              <a:t> XYZ-</a:t>
            </a:r>
            <a:r>
              <a:rPr lang="fr-FR" sz="1800" dirty="0" err="1"/>
              <a:t>ep</a:t>
            </a:r>
            <a:r>
              <a:rPr lang="fr-FR" sz="1800" dirty="0"/>
              <a:t> CVD  &amp;  point complémentaire M1 SN 6077</a:t>
            </a:r>
          </a:p>
        </p:txBody>
      </p:sp>
      <p:sp>
        <p:nvSpPr>
          <p:cNvPr id="3" name="Espace réservé du contenu 2">
            <a:extLst>
              <a:ext uri="{FF2B5EF4-FFF2-40B4-BE49-F238E27FC236}">
                <a16:creationId xmlns:a16="http://schemas.microsoft.com/office/drawing/2014/main" id="{00BE36C3-1D0C-43BD-BDD8-EC50FC8E6E0B}"/>
              </a:ext>
            </a:extLst>
          </p:cNvPr>
          <p:cNvSpPr>
            <a:spLocks noGrp="1"/>
          </p:cNvSpPr>
          <p:nvPr>
            <p:ph idx="1"/>
          </p:nvPr>
        </p:nvSpPr>
        <p:spPr>
          <a:xfrm>
            <a:off x="478800" y="1568960"/>
            <a:ext cx="7724167" cy="4351338"/>
          </a:xfrm>
        </p:spPr>
        <p:txBody>
          <a:bodyPr/>
          <a:lstStyle/>
          <a:p>
            <a:r>
              <a:rPr lang="fr-FR" dirty="0">
                <a:hlinkClick r:id="rId2" action="ppaction://hlinkfile"/>
              </a:rPr>
              <a:t>\\silvershare.fr.astrium.corp\PART\V\v2020\Com\D_Instrument NAOMIX\D-02_Ingenierie\D-02-b_Mécanique\2.1.Boostec\DRB_FM1-FM4\miroir M1\M1 FM2\</a:t>
            </a:r>
            <a:r>
              <a:rPr lang="fr-FR" dirty="0" err="1">
                <a:hlinkClick r:id="rId2" action="ppaction://hlinkfile"/>
              </a:rPr>
              <a:t>drb</a:t>
            </a:r>
            <a:r>
              <a:rPr lang="fr-FR" dirty="0">
                <a:hlinkClick r:id="rId2" action="ppaction://hlinkfile"/>
              </a:rPr>
              <a:t>\A7 - </a:t>
            </a:r>
            <a:r>
              <a:rPr lang="fr-FR" dirty="0" err="1">
                <a:hlinkClick r:id="rId2" action="ppaction://hlinkfile"/>
              </a:rPr>
              <a:t>coord</a:t>
            </a:r>
            <a:r>
              <a:rPr lang="fr-FR" dirty="0">
                <a:hlinkClick r:id="rId2" action="ppaction://hlinkfile"/>
              </a:rPr>
              <a:t> XYZ-</a:t>
            </a:r>
            <a:r>
              <a:rPr lang="fr-FR" dirty="0" err="1">
                <a:hlinkClick r:id="rId2" action="ppaction://hlinkfile"/>
              </a:rPr>
              <a:t>ep</a:t>
            </a:r>
            <a:r>
              <a:rPr lang="fr-FR" dirty="0">
                <a:hlinkClick r:id="rId2" action="ppaction://hlinkfile"/>
              </a:rPr>
              <a:t> CVD  &amp;  point </a:t>
            </a:r>
            <a:r>
              <a:rPr lang="fr-FR" dirty="0" err="1">
                <a:hlinkClick r:id="rId2" action="ppaction://hlinkfile"/>
              </a:rPr>
              <a:t>complementaire</a:t>
            </a:r>
            <a:r>
              <a:rPr lang="fr-FR" dirty="0">
                <a:hlinkClick r:id="rId2" action="ppaction://hlinkfile"/>
              </a:rPr>
              <a:t> M1 SN 6077.xlsx</a:t>
            </a:r>
            <a:endParaRPr lang="fr-FR" dirty="0"/>
          </a:p>
          <a:p>
            <a:endParaRPr lang="fr-FR" dirty="0"/>
          </a:p>
          <a:p>
            <a:r>
              <a:rPr lang="fr-FR" sz="1000" dirty="0">
                <a:latin typeface="Arial monospaced for SAP" panose="020B0609020202030204" pitchFamily="49" charset="0"/>
              </a:rPr>
              <a:t>909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[0.942, 0.942]</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32.6 µm RMS</a:t>
            </a:r>
          </a:p>
          <a:p>
            <a:r>
              <a:rPr lang="fr-FR" sz="1000" dirty="0">
                <a:latin typeface="Arial monospaced for SAP" panose="020B0609020202030204" pitchFamily="49" charset="0"/>
              </a:rPr>
              <a:t>TZ-fit: -28.3254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16.0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13.4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68.4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0.8 |    0.3 |   -0.4 |   12.7 |  -33.0 |    0.0 |</a:t>
            </a:r>
          </a:p>
          <a:p>
            <a:r>
              <a:rPr lang="fr-FR" sz="1000" dirty="0">
                <a:latin typeface="Arial monospaced for SAP" panose="020B0609020202030204" pitchFamily="49" charset="0"/>
              </a:rPr>
              <a:t>        |        |        |     14 |     90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1.50e+01 mm²</a:t>
            </a:r>
          </a:p>
        </p:txBody>
      </p:sp>
      <p:pic>
        <p:nvPicPr>
          <p:cNvPr id="5" name="Image 4">
            <a:extLst>
              <a:ext uri="{FF2B5EF4-FFF2-40B4-BE49-F238E27FC236}">
                <a16:creationId xmlns:a16="http://schemas.microsoft.com/office/drawing/2014/main" id="{A74F6371-D72D-443B-ABD7-6878C8FA6928}"/>
              </a:ext>
            </a:extLst>
          </p:cNvPr>
          <p:cNvPicPr>
            <a:picLocks noChangeAspect="1"/>
          </p:cNvPicPr>
          <p:nvPr/>
        </p:nvPicPr>
        <p:blipFill>
          <a:blip r:embed="rId3"/>
          <a:stretch>
            <a:fillRect/>
          </a:stretch>
        </p:blipFill>
        <p:spPr>
          <a:xfrm>
            <a:off x="8463642" y="44390"/>
            <a:ext cx="3649973" cy="6768000"/>
          </a:xfrm>
          <a:prstGeom prst="rect">
            <a:avLst/>
          </a:prstGeom>
        </p:spPr>
      </p:pic>
      <p:pic>
        <p:nvPicPr>
          <p:cNvPr id="7" name="Image 6">
            <a:extLst>
              <a:ext uri="{FF2B5EF4-FFF2-40B4-BE49-F238E27FC236}">
                <a16:creationId xmlns:a16="http://schemas.microsoft.com/office/drawing/2014/main" id="{7E989AB4-CDE1-475E-AE2E-F118F9622040}"/>
              </a:ext>
            </a:extLst>
          </p:cNvPr>
          <p:cNvPicPr>
            <a:picLocks noChangeAspect="1"/>
          </p:cNvPicPr>
          <p:nvPr/>
        </p:nvPicPr>
        <p:blipFill>
          <a:blip r:embed="rId4"/>
          <a:stretch>
            <a:fillRect/>
          </a:stretch>
        </p:blipFill>
        <p:spPr>
          <a:xfrm>
            <a:off x="5813305" y="4665169"/>
            <a:ext cx="2520000" cy="2020853"/>
          </a:xfrm>
          <a:prstGeom prst="rect">
            <a:avLst/>
          </a:prstGeom>
        </p:spPr>
      </p:pic>
      <p:sp>
        <p:nvSpPr>
          <p:cNvPr id="8" name="ZoneTexte 7">
            <a:extLst>
              <a:ext uri="{FF2B5EF4-FFF2-40B4-BE49-F238E27FC236}">
                <a16:creationId xmlns:a16="http://schemas.microsoft.com/office/drawing/2014/main" id="{8D565F0E-3179-4552-8DD1-4C7F971D173B}"/>
              </a:ext>
            </a:extLst>
          </p:cNvPr>
          <p:cNvSpPr txBox="1"/>
          <p:nvPr/>
        </p:nvSpPr>
        <p:spPr>
          <a:xfrm>
            <a:off x="5848812" y="4203293"/>
            <a:ext cx="1289712" cy="461665"/>
          </a:xfrm>
          <a:prstGeom prst="rect">
            <a:avLst/>
          </a:prstGeom>
          <a:noFill/>
        </p:spPr>
        <p:txBody>
          <a:bodyPr wrap="none" rtlCol="0">
            <a:spAutoFit/>
          </a:bodyPr>
          <a:lstStyle/>
          <a:p>
            <a:r>
              <a:rPr lang="fr-FR" sz="1200" dirty="0"/>
              <a:t>PV </a:t>
            </a:r>
            <a:r>
              <a:rPr lang="fr-FR" sz="1200" dirty="0" err="1"/>
              <a:t>Boostec</a:t>
            </a:r>
            <a:r>
              <a:rPr lang="fr-FR" sz="1200" dirty="0"/>
              <a:t>:</a:t>
            </a:r>
          </a:p>
          <a:p>
            <a:r>
              <a:rPr lang="fr-FR" sz="1200" dirty="0" err="1"/>
              <a:t>Tol</a:t>
            </a:r>
            <a:r>
              <a:rPr lang="fr-FR" sz="1200" dirty="0"/>
              <a:t> forme: 63µm</a:t>
            </a:r>
          </a:p>
        </p:txBody>
      </p:sp>
    </p:spTree>
    <p:extLst>
      <p:ext uri="{BB962C8B-B14F-4D97-AF65-F5344CB8AC3E}">
        <p14:creationId xmlns:p14="http://schemas.microsoft.com/office/powerpoint/2010/main" val="369314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11F69-220A-4735-A54D-E73F36845018}"/>
              </a:ext>
            </a:extLst>
          </p:cNvPr>
          <p:cNvSpPr>
            <a:spLocks noGrp="1"/>
          </p:cNvSpPr>
          <p:nvPr>
            <p:ph type="title"/>
          </p:nvPr>
        </p:nvSpPr>
        <p:spPr/>
        <p:txBody>
          <a:bodyPr/>
          <a:lstStyle/>
          <a:p>
            <a:r>
              <a:rPr lang="fr-FR" dirty="0"/>
              <a:t>NAOMIX M1 - sn_7953</a:t>
            </a:r>
          </a:p>
        </p:txBody>
      </p:sp>
      <p:sp>
        <p:nvSpPr>
          <p:cNvPr id="3" name="Espace réservé du contenu 2">
            <a:extLst>
              <a:ext uri="{FF2B5EF4-FFF2-40B4-BE49-F238E27FC236}">
                <a16:creationId xmlns:a16="http://schemas.microsoft.com/office/drawing/2014/main" id="{E52538B5-BC1B-4191-9D03-1FD1469ED412}"/>
              </a:ext>
            </a:extLst>
          </p:cNvPr>
          <p:cNvSpPr>
            <a:spLocks noGrp="1"/>
          </p:cNvSpPr>
          <p:nvPr>
            <p:ph idx="1"/>
          </p:nvPr>
        </p:nvSpPr>
        <p:spPr>
          <a:xfrm>
            <a:off x="478800" y="1568960"/>
            <a:ext cx="7662023" cy="4351338"/>
          </a:xfrm>
        </p:spPr>
        <p:txBody>
          <a:bodyPr/>
          <a:lstStyle/>
          <a:p>
            <a:r>
              <a:rPr lang="fr-FR" sz="1200" dirty="0">
                <a:hlinkClick r:id="rId2" action="ppaction://hlinkfile"/>
              </a:rPr>
              <a:t>\\silvershare.fr.astrium.corp\PART\V\v2020\Com\D_Instrument NAOMIX\D-02_Ingenierie\D-02-b_Mécanique\2.1.Boostec\DRB_FM5-FM8\M1\sn_7953\06_DRB_apres_CVD_3eme_run\Naomix_M1_7953_12379_final_24.2.22.xls</a:t>
            </a:r>
            <a:endParaRPr lang="fr-FR" sz="1200" dirty="0"/>
          </a:p>
          <a:p>
            <a:r>
              <a:rPr lang="fr-FR" sz="1200" dirty="0">
                <a:highlight>
                  <a:srgbClr val="FFFF00"/>
                </a:highlight>
              </a:rPr>
              <a:t>=&gt; ne contient qu’un demi miroir…</a:t>
            </a:r>
          </a:p>
          <a:p>
            <a:endParaRPr lang="fr-FR" sz="1200" dirty="0"/>
          </a:p>
          <a:p>
            <a:r>
              <a:rPr lang="fr-FR" sz="1200" dirty="0">
                <a:hlinkClick r:id="rId3" action="ppaction://hlinkfile"/>
              </a:rPr>
              <a:t>\\silvershare.fr.astrium.corp\PART\V\v2020\Com\D_Instrument NAOMIX\D-02_Ingenierie\D-02-b_Mécanique\2.1.Boostec\DRB_FM5-FM8\M1\sn_7953\06_DRB_apres_CVD_3eme_run\M1_7953_12379_CB2_final.txt</a:t>
            </a:r>
            <a:endParaRPr lang="fr-FR" sz="1200" dirty="0"/>
          </a:p>
          <a:p>
            <a:r>
              <a:rPr lang="fr-FR" sz="1200" dirty="0"/>
              <a:t>=&gt; pénible de reconstruire la métrologie…</a:t>
            </a:r>
          </a:p>
          <a:p>
            <a:endParaRPr lang="fr-FR" dirty="0"/>
          </a:p>
          <a:p>
            <a:r>
              <a:rPr lang="fr-FR" sz="1000" dirty="0">
                <a:latin typeface="Arial monospaced for SAP" panose="020B0609020202030204" pitchFamily="49" charset="0"/>
              </a:rPr>
              <a:t>744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[0.474, 0.926]</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365.6 µm RMS</a:t>
            </a:r>
          </a:p>
          <a:p>
            <a:r>
              <a:rPr lang="fr-FR" sz="1000" dirty="0">
                <a:latin typeface="Arial monospaced for SAP" panose="020B0609020202030204" pitchFamily="49" charset="0"/>
              </a:rPr>
              <a:t>TZ-fit: -365.5701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6.4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5.8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30.0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-0.3 |    0.2 |   -2.8 |    8.8 |   13.7 |   -0.1 |</a:t>
            </a:r>
          </a:p>
          <a:p>
            <a:r>
              <a:rPr lang="fr-FR" sz="1000" dirty="0">
                <a:latin typeface="Arial monospaced for SAP" panose="020B0609020202030204" pitchFamily="49" charset="0"/>
              </a:rPr>
              <a:t>        |        |     96 |     62 |    133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5.93e+00 mm²</a:t>
            </a:r>
          </a:p>
          <a:p>
            <a:endParaRPr lang="fr-FR" dirty="0"/>
          </a:p>
          <a:p>
            <a:endParaRPr lang="fr-FR" dirty="0"/>
          </a:p>
        </p:txBody>
      </p:sp>
      <p:pic>
        <p:nvPicPr>
          <p:cNvPr id="7" name="Image 6">
            <a:extLst>
              <a:ext uri="{FF2B5EF4-FFF2-40B4-BE49-F238E27FC236}">
                <a16:creationId xmlns:a16="http://schemas.microsoft.com/office/drawing/2014/main" id="{ED878742-B670-4FDE-80B9-C5D1C5B85D25}"/>
              </a:ext>
            </a:extLst>
          </p:cNvPr>
          <p:cNvPicPr>
            <a:picLocks noChangeAspect="1"/>
          </p:cNvPicPr>
          <p:nvPr/>
        </p:nvPicPr>
        <p:blipFill>
          <a:blip r:embed="rId4"/>
          <a:stretch>
            <a:fillRect/>
          </a:stretch>
        </p:blipFill>
        <p:spPr>
          <a:xfrm>
            <a:off x="9857021" y="45000"/>
            <a:ext cx="2231477" cy="6768000"/>
          </a:xfrm>
          <a:prstGeom prst="rect">
            <a:avLst/>
          </a:prstGeom>
        </p:spPr>
      </p:pic>
      <p:pic>
        <p:nvPicPr>
          <p:cNvPr id="9" name="Image 8">
            <a:extLst>
              <a:ext uri="{FF2B5EF4-FFF2-40B4-BE49-F238E27FC236}">
                <a16:creationId xmlns:a16="http://schemas.microsoft.com/office/drawing/2014/main" id="{7F0D6CF5-4922-4CFC-BCB8-160314592457}"/>
              </a:ext>
            </a:extLst>
          </p:cNvPr>
          <p:cNvPicPr>
            <a:picLocks noChangeAspect="1"/>
          </p:cNvPicPr>
          <p:nvPr/>
        </p:nvPicPr>
        <p:blipFill>
          <a:blip r:embed="rId5"/>
          <a:stretch>
            <a:fillRect/>
          </a:stretch>
        </p:blipFill>
        <p:spPr>
          <a:xfrm>
            <a:off x="7155356" y="4641958"/>
            <a:ext cx="2520000" cy="2071493"/>
          </a:xfrm>
          <a:prstGeom prst="rect">
            <a:avLst/>
          </a:prstGeom>
        </p:spPr>
      </p:pic>
    </p:spTree>
    <p:extLst>
      <p:ext uri="{BB962C8B-B14F-4D97-AF65-F5344CB8AC3E}">
        <p14:creationId xmlns:p14="http://schemas.microsoft.com/office/powerpoint/2010/main" val="269277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9FC2750-BC64-4A68-A625-DA5FD55A32DF}"/>
              </a:ext>
            </a:extLst>
          </p:cNvPr>
          <p:cNvSpPr>
            <a:spLocks noGrp="1"/>
          </p:cNvSpPr>
          <p:nvPr>
            <p:ph type="title"/>
          </p:nvPr>
        </p:nvSpPr>
        <p:spPr/>
        <p:txBody>
          <a:bodyPr/>
          <a:lstStyle/>
          <a:p>
            <a:r>
              <a:rPr lang="fr-FR" dirty="0"/>
              <a:t>NAOMIX M1 - sn_9252</a:t>
            </a:r>
          </a:p>
        </p:txBody>
      </p:sp>
      <p:sp>
        <p:nvSpPr>
          <p:cNvPr id="3" name="Espace réservé du contenu 2">
            <a:extLst>
              <a:ext uri="{FF2B5EF4-FFF2-40B4-BE49-F238E27FC236}">
                <a16:creationId xmlns:a16="http://schemas.microsoft.com/office/drawing/2014/main" id="{3B1A1746-4E48-4232-A3C2-17BC101401DC}"/>
              </a:ext>
            </a:extLst>
          </p:cNvPr>
          <p:cNvSpPr>
            <a:spLocks noGrp="1"/>
          </p:cNvSpPr>
          <p:nvPr>
            <p:ph idx="1"/>
          </p:nvPr>
        </p:nvSpPr>
        <p:spPr>
          <a:xfrm>
            <a:off x="478800" y="1568960"/>
            <a:ext cx="7342427" cy="4351338"/>
          </a:xfrm>
        </p:spPr>
        <p:txBody>
          <a:bodyPr/>
          <a:lstStyle/>
          <a:p>
            <a:r>
              <a:rPr lang="fr-FR" dirty="0">
                <a:hlinkClick r:id="rId2" action="ppaction://hlinkfile"/>
              </a:rPr>
              <a:t>\\silvershare.fr.astrium.corp\PART\V\v2020\Com\D_Instrument NAOMIX\D-02_Ingenierie\D-02-b_Mécanique\2.1.Boostec\DRB_FM5-FM8\M1\sn_9252\01_DRB_avant_RSiC\A7-RSic_M1_9657_9252_final_19.6.19.xls</a:t>
            </a:r>
            <a:endParaRPr lang="fr-FR" dirty="0"/>
          </a:p>
          <a:p>
            <a:endParaRPr lang="fr-FR" dirty="0"/>
          </a:p>
          <a:p>
            <a:r>
              <a:rPr lang="fr-FR" sz="1000" dirty="0">
                <a:latin typeface="Arial monospaced for SAP" panose="020B0609020202030204" pitchFamily="49" charset="0"/>
              </a:rPr>
              <a:t>928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[0.902, 0.902]</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171.8 µm RMS</a:t>
            </a:r>
          </a:p>
          <a:p>
            <a:r>
              <a:rPr lang="fr-FR" sz="1000" dirty="0">
                <a:latin typeface="Arial monospaced for SAP" panose="020B0609020202030204" pitchFamily="49" charset="0"/>
              </a:rPr>
              <a:t>TZ-fit: -171.0564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16.4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15.7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64.7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-0.5 |   -0.0 |    0.0 |   -0.8 |   19.3 |   -0.0 |</a:t>
            </a:r>
          </a:p>
          <a:p>
            <a:r>
              <a:rPr lang="fr-FR" sz="1000" dirty="0">
                <a:latin typeface="Arial monospaced for SAP" panose="020B0609020202030204" pitchFamily="49" charset="0"/>
              </a:rPr>
              <a:t>        |        |        |        |    100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2.06e+01 mm²</a:t>
            </a:r>
          </a:p>
        </p:txBody>
      </p:sp>
      <p:pic>
        <p:nvPicPr>
          <p:cNvPr id="7" name="Image 6">
            <a:extLst>
              <a:ext uri="{FF2B5EF4-FFF2-40B4-BE49-F238E27FC236}">
                <a16:creationId xmlns:a16="http://schemas.microsoft.com/office/drawing/2014/main" id="{ECF35C65-AA89-4AF1-A49C-F3030314A8CB}"/>
              </a:ext>
            </a:extLst>
          </p:cNvPr>
          <p:cNvPicPr>
            <a:picLocks noChangeAspect="1"/>
          </p:cNvPicPr>
          <p:nvPr/>
        </p:nvPicPr>
        <p:blipFill>
          <a:blip r:embed="rId3"/>
          <a:stretch>
            <a:fillRect/>
          </a:stretch>
        </p:blipFill>
        <p:spPr>
          <a:xfrm>
            <a:off x="5877803" y="4640154"/>
            <a:ext cx="2520000" cy="2058764"/>
          </a:xfrm>
          <a:prstGeom prst="rect">
            <a:avLst/>
          </a:prstGeom>
        </p:spPr>
      </p:pic>
      <p:pic>
        <p:nvPicPr>
          <p:cNvPr id="9" name="Image 8">
            <a:extLst>
              <a:ext uri="{FF2B5EF4-FFF2-40B4-BE49-F238E27FC236}">
                <a16:creationId xmlns:a16="http://schemas.microsoft.com/office/drawing/2014/main" id="{DE70FA0B-7786-4D42-8923-F6D71910D22C}"/>
              </a:ext>
            </a:extLst>
          </p:cNvPr>
          <p:cNvPicPr>
            <a:picLocks noChangeAspect="1"/>
          </p:cNvPicPr>
          <p:nvPr/>
        </p:nvPicPr>
        <p:blipFill>
          <a:blip r:embed="rId4"/>
          <a:stretch>
            <a:fillRect/>
          </a:stretch>
        </p:blipFill>
        <p:spPr>
          <a:xfrm>
            <a:off x="8502711" y="63366"/>
            <a:ext cx="3625422" cy="6768000"/>
          </a:xfrm>
          <a:prstGeom prst="rect">
            <a:avLst/>
          </a:prstGeom>
        </p:spPr>
      </p:pic>
    </p:spTree>
    <p:extLst>
      <p:ext uri="{BB962C8B-B14F-4D97-AF65-F5344CB8AC3E}">
        <p14:creationId xmlns:p14="http://schemas.microsoft.com/office/powerpoint/2010/main" val="270279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75B72-1B93-4616-83D0-8F26A4B0D704}"/>
              </a:ext>
            </a:extLst>
          </p:cNvPr>
          <p:cNvSpPr>
            <a:spLocks noGrp="1"/>
          </p:cNvSpPr>
          <p:nvPr>
            <p:ph type="title"/>
          </p:nvPr>
        </p:nvSpPr>
        <p:spPr/>
        <p:txBody>
          <a:bodyPr/>
          <a:lstStyle/>
          <a:p>
            <a:r>
              <a:rPr lang="fr-FR" dirty="0"/>
              <a:t>NAOMIX M2 – sn 6153</a:t>
            </a:r>
          </a:p>
        </p:txBody>
      </p:sp>
      <p:sp>
        <p:nvSpPr>
          <p:cNvPr id="3" name="Espace réservé du contenu 2">
            <a:extLst>
              <a:ext uri="{FF2B5EF4-FFF2-40B4-BE49-F238E27FC236}">
                <a16:creationId xmlns:a16="http://schemas.microsoft.com/office/drawing/2014/main" id="{1A6AA45E-DAA1-403D-A0B1-9440AEEB5E06}"/>
              </a:ext>
            </a:extLst>
          </p:cNvPr>
          <p:cNvSpPr>
            <a:spLocks noGrp="1"/>
          </p:cNvSpPr>
          <p:nvPr>
            <p:ph idx="1"/>
          </p:nvPr>
        </p:nvSpPr>
        <p:spPr>
          <a:xfrm>
            <a:off x="478800" y="1568960"/>
            <a:ext cx="6357006" cy="4351338"/>
          </a:xfrm>
        </p:spPr>
        <p:txBody>
          <a:bodyPr/>
          <a:lstStyle/>
          <a:p>
            <a:r>
              <a:rPr lang="fr-FR" dirty="0">
                <a:hlinkClick r:id="rId2" action="ppaction://hlinkfile"/>
              </a:rPr>
              <a:t>\\silvershare.fr.astrium.corp\PART\V\v2020\Com\D_Instrument NAOMIX\D-02_Ingenierie\D-02-b_Mécanique\2.1.Boostec\DRB_FM1-FM4\miroir M2\M2 6153\</a:t>
            </a:r>
            <a:r>
              <a:rPr lang="fr-FR" dirty="0" err="1">
                <a:hlinkClick r:id="rId2" action="ppaction://hlinkfile"/>
              </a:rPr>
              <a:t>drb</a:t>
            </a:r>
            <a:r>
              <a:rPr lang="fr-FR" dirty="0">
                <a:hlinkClick r:id="rId2" action="ppaction://hlinkfile"/>
              </a:rPr>
              <a:t>\A7 - </a:t>
            </a:r>
            <a:r>
              <a:rPr lang="fr-FR" dirty="0" err="1">
                <a:hlinkClick r:id="rId2" action="ppaction://hlinkfile"/>
              </a:rPr>
              <a:t>coord</a:t>
            </a:r>
            <a:r>
              <a:rPr lang="fr-FR" dirty="0">
                <a:hlinkClick r:id="rId2" action="ppaction://hlinkfile"/>
              </a:rPr>
              <a:t> XYZ </a:t>
            </a:r>
            <a:r>
              <a:rPr lang="fr-FR" dirty="0" err="1">
                <a:hlinkClick r:id="rId2" action="ppaction://hlinkfile"/>
              </a:rPr>
              <a:t>ep</a:t>
            </a:r>
            <a:r>
              <a:rPr lang="fr-FR" dirty="0">
                <a:hlinkClick r:id="rId2" action="ppaction://hlinkfile"/>
              </a:rPr>
              <a:t> peau-</a:t>
            </a:r>
            <a:r>
              <a:rPr lang="fr-FR" dirty="0" err="1">
                <a:hlinkClick r:id="rId2" action="ppaction://hlinkfile"/>
              </a:rPr>
              <a:t>ep</a:t>
            </a:r>
            <a:r>
              <a:rPr lang="fr-FR" dirty="0">
                <a:hlinkClick r:id="rId2" action="ppaction://hlinkfile"/>
              </a:rPr>
              <a:t> CVD M2 </a:t>
            </a:r>
            <a:r>
              <a:rPr lang="fr-FR" dirty="0" err="1">
                <a:hlinkClick r:id="rId2" action="ppaction://hlinkfile"/>
              </a:rPr>
              <a:t>mirror</a:t>
            </a:r>
            <a:r>
              <a:rPr lang="fr-FR" dirty="0">
                <a:hlinkClick r:id="rId2" action="ppaction://hlinkfile"/>
              </a:rPr>
              <a:t> SN 6153 - Rm.xlsx</a:t>
            </a:r>
            <a:endParaRPr lang="fr-FR" dirty="0"/>
          </a:p>
          <a:p>
            <a:endParaRPr lang="fr-FR" dirty="0"/>
          </a:p>
          <a:p>
            <a:r>
              <a:rPr lang="fr-FR" sz="1000" dirty="0">
                <a:latin typeface="Arial monospaced for SAP" panose="020B0609020202030204" pitchFamily="49" charset="0"/>
              </a:rPr>
              <a:t>581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[0.224, 0.224]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79954.6 µm RMS</a:t>
            </a:r>
          </a:p>
          <a:p>
            <a:r>
              <a:rPr lang="fr-FR" sz="1000" dirty="0">
                <a:latin typeface="Arial monospaced for SAP" panose="020B0609020202030204" pitchFamily="49" charset="0"/>
              </a:rPr>
              <a:t>TZ-fit: -79954.6387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6.3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5.7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26.8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0.2 |   -0.2 |   -0.0 |   30.3 |   35.6 |    0.0 |</a:t>
            </a:r>
          </a:p>
          <a:p>
            <a:r>
              <a:rPr lang="fr-FR" sz="1000" dirty="0">
                <a:latin typeface="Arial monospaced for SAP" panose="020B0609020202030204" pitchFamily="49" charset="0"/>
              </a:rPr>
              <a:t>        |        |        |     43 |     59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3.87e-01 mm²</a:t>
            </a:r>
          </a:p>
        </p:txBody>
      </p:sp>
      <p:pic>
        <p:nvPicPr>
          <p:cNvPr id="5" name="Image 4">
            <a:extLst>
              <a:ext uri="{FF2B5EF4-FFF2-40B4-BE49-F238E27FC236}">
                <a16:creationId xmlns:a16="http://schemas.microsoft.com/office/drawing/2014/main" id="{0926550B-961C-409C-B291-BB3984B65EC0}"/>
              </a:ext>
            </a:extLst>
          </p:cNvPr>
          <p:cNvPicPr>
            <a:picLocks noChangeAspect="1"/>
          </p:cNvPicPr>
          <p:nvPr/>
        </p:nvPicPr>
        <p:blipFill>
          <a:blip r:embed="rId3"/>
          <a:stretch>
            <a:fillRect/>
          </a:stretch>
        </p:blipFill>
        <p:spPr>
          <a:xfrm>
            <a:off x="8444795" y="44389"/>
            <a:ext cx="3687167" cy="6768000"/>
          </a:xfrm>
          <a:prstGeom prst="rect">
            <a:avLst/>
          </a:prstGeom>
        </p:spPr>
      </p:pic>
      <p:pic>
        <p:nvPicPr>
          <p:cNvPr id="7" name="Image 6">
            <a:extLst>
              <a:ext uri="{FF2B5EF4-FFF2-40B4-BE49-F238E27FC236}">
                <a16:creationId xmlns:a16="http://schemas.microsoft.com/office/drawing/2014/main" id="{0609D660-AF4A-4A31-BA03-AD07A90A734E}"/>
              </a:ext>
            </a:extLst>
          </p:cNvPr>
          <p:cNvPicPr>
            <a:picLocks noChangeAspect="1"/>
          </p:cNvPicPr>
          <p:nvPr/>
        </p:nvPicPr>
        <p:blipFill>
          <a:blip r:embed="rId4"/>
          <a:stretch>
            <a:fillRect/>
          </a:stretch>
        </p:blipFill>
        <p:spPr>
          <a:xfrm>
            <a:off x="5815382" y="4723829"/>
            <a:ext cx="2520000" cy="2088560"/>
          </a:xfrm>
          <a:prstGeom prst="rect">
            <a:avLst/>
          </a:prstGeom>
        </p:spPr>
      </p:pic>
    </p:spTree>
    <p:extLst>
      <p:ext uri="{BB962C8B-B14F-4D97-AF65-F5344CB8AC3E}">
        <p14:creationId xmlns:p14="http://schemas.microsoft.com/office/powerpoint/2010/main" val="287839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ADD19-5938-4029-A40D-0C7D5C4AA29C}"/>
              </a:ext>
            </a:extLst>
          </p:cNvPr>
          <p:cNvSpPr>
            <a:spLocks noGrp="1"/>
          </p:cNvSpPr>
          <p:nvPr>
            <p:ph type="title"/>
          </p:nvPr>
        </p:nvSpPr>
        <p:spPr/>
        <p:txBody>
          <a:bodyPr/>
          <a:lstStyle/>
          <a:p>
            <a:r>
              <a:rPr lang="fr-FR" dirty="0"/>
              <a:t>NAOMIX M2 – sn 6154</a:t>
            </a:r>
          </a:p>
        </p:txBody>
      </p:sp>
      <p:sp>
        <p:nvSpPr>
          <p:cNvPr id="3" name="Espace réservé du contenu 2">
            <a:extLst>
              <a:ext uri="{FF2B5EF4-FFF2-40B4-BE49-F238E27FC236}">
                <a16:creationId xmlns:a16="http://schemas.microsoft.com/office/drawing/2014/main" id="{A59BF547-FF22-4AEB-A864-772E74953B87}"/>
              </a:ext>
            </a:extLst>
          </p:cNvPr>
          <p:cNvSpPr>
            <a:spLocks noGrp="1"/>
          </p:cNvSpPr>
          <p:nvPr>
            <p:ph idx="1"/>
          </p:nvPr>
        </p:nvSpPr>
        <p:spPr>
          <a:xfrm>
            <a:off x="478800" y="1568960"/>
            <a:ext cx="7582124" cy="4351338"/>
          </a:xfrm>
        </p:spPr>
        <p:txBody>
          <a:bodyPr/>
          <a:lstStyle/>
          <a:p>
            <a:r>
              <a:rPr lang="fr-FR" dirty="0">
                <a:hlinkClick r:id="rId2" action="ppaction://hlinkfile"/>
              </a:rPr>
              <a:t>\\silvershare.fr.astrium.corp\PART\V\v2020\Com\D_Instrument NAOMIX\D-02_Ingenierie\D-02-b_Mécanique\2.1.Boostec\DRB_FM1-FM4\miroir M2\sn 6154 FM2\A7 - XYZ </a:t>
            </a:r>
            <a:r>
              <a:rPr lang="fr-FR" dirty="0" err="1">
                <a:hlinkClick r:id="rId2" action="ppaction://hlinkfile"/>
              </a:rPr>
              <a:t>ep</a:t>
            </a:r>
            <a:r>
              <a:rPr lang="fr-FR" dirty="0">
                <a:hlinkClick r:id="rId2" action="ppaction://hlinkfile"/>
              </a:rPr>
              <a:t> peau-</a:t>
            </a:r>
            <a:r>
              <a:rPr lang="fr-FR" dirty="0" err="1">
                <a:hlinkClick r:id="rId2" action="ppaction://hlinkfile"/>
              </a:rPr>
              <a:t>ep</a:t>
            </a:r>
            <a:r>
              <a:rPr lang="fr-FR" dirty="0">
                <a:hlinkClick r:id="rId2" action="ppaction://hlinkfile"/>
              </a:rPr>
              <a:t> CVD M2 NAOMIX SN 6154.xlsx</a:t>
            </a:r>
            <a:endParaRPr lang="fr-FR" dirty="0"/>
          </a:p>
          <a:p>
            <a:endParaRPr lang="fr-FR" dirty="0"/>
          </a:p>
          <a:p>
            <a:r>
              <a:rPr lang="fr-FR" sz="1000" dirty="0">
                <a:latin typeface="Arial monospaced for SAP" panose="020B0609020202030204" pitchFamily="49" charset="0"/>
              </a:rPr>
              <a:t>819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[0.224, 0.224]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18.7 µm RMS</a:t>
            </a:r>
          </a:p>
          <a:p>
            <a:r>
              <a:rPr lang="fr-FR" sz="1000" dirty="0">
                <a:latin typeface="Arial monospaced for SAP" panose="020B0609020202030204" pitchFamily="49" charset="0"/>
              </a:rPr>
              <a:t>TZ-fit: -7.0963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17.4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8.9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40.1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1.2 |   -1.1 |    0.0 |  165.7 |  194.0 |   -0.0 |</a:t>
            </a:r>
          </a:p>
          <a:p>
            <a:r>
              <a:rPr lang="fr-FR" sz="1000" dirty="0">
                <a:latin typeface="Arial monospaced for SAP" panose="020B0609020202030204" pitchFamily="49" charset="0"/>
              </a:rPr>
              <a:t>        |        |        |     50 |     65 |        |%</a:t>
            </a:r>
          </a:p>
        </p:txBody>
      </p:sp>
      <p:pic>
        <p:nvPicPr>
          <p:cNvPr id="5" name="Image 4">
            <a:extLst>
              <a:ext uri="{FF2B5EF4-FFF2-40B4-BE49-F238E27FC236}">
                <a16:creationId xmlns:a16="http://schemas.microsoft.com/office/drawing/2014/main" id="{C5E4EEBF-2624-40DB-B1CD-148479440206}"/>
              </a:ext>
            </a:extLst>
          </p:cNvPr>
          <p:cNvPicPr>
            <a:picLocks noChangeAspect="1"/>
          </p:cNvPicPr>
          <p:nvPr/>
        </p:nvPicPr>
        <p:blipFill>
          <a:blip r:embed="rId3"/>
          <a:stretch>
            <a:fillRect/>
          </a:stretch>
        </p:blipFill>
        <p:spPr>
          <a:xfrm>
            <a:off x="8475004" y="44389"/>
            <a:ext cx="3662586" cy="6768000"/>
          </a:xfrm>
          <a:prstGeom prst="rect">
            <a:avLst/>
          </a:prstGeom>
        </p:spPr>
      </p:pic>
      <p:pic>
        <p:nvPicPr>
          <p:cNvPr id="7" name="Image 6">
            <a:extLst>
              <a:ext uri="{FF2B5EF4-FFF2-40B4-BE49-F238E27FC236}">
                <a16:creationId xmlns:a16="http://schemas.microsoft.com/office/drawing/2014/main" id="{EB734C5F-DF73-47E9-BED0-9EAAE9B50B42}"/>
              </a:ext>
            </a:extLst>
          </p:cNvPr>
          <p:cNvPicPr>
            <a:picLocks noChangeAspect="1"/>
          </p:cNvPicPr>
          <p:nvPr/>
        </p:nvPicPr>
        <p:blipFill>
          <a:blip r:embed="rId4"/>
          <a:stretch>
            <a:fillRect/>
          </a:stretch>
        </p:blipFill>
        <p:spPr>
          <a:xfrm>
            <a:off x="5857598" y="4717602"/>
            <a:ext cx="2520000" cy="2021937"/>
          </a:xfrm>
          <a:prstGeom prst="rect">
            <a:avLst/>
          </a:prstGeom>
        </p:spPr>
      </p:pic>
    </p:spTree>
    <p:extLst>
      <p:ext uri="{BB962C8B-B14F-4D97-AF65-F5344CB8AC3E}">
        <p14:creationId xmlns:p14="http://schemas.microsoft.com/office/powerpoint/2010/main" val="370029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758B2E-5256-4821-919D-30A5FD8922E2}"/>
              </a:ext>
            </a:extLst>
          </p:cNvPr>
          <p:cNvSpPr>
            <a:spLocks noGrp="1"/>
          </p:cNvSpPr>
          <p:nvPr>
            <p:ph type="title"/>
          </p:nvPr>
        </p:nvSpPr>
        <p:spPr/>
        <p:txBody>
          <a:bodyPr/>
          <a:lstStyle/>
          <a:p>
            <a:r>
              <a:rPr lang="fr-FR" dirty="0"/>
              <a:t>NAOMIX M2 – sn 6155 </a:t>
            </a:r>
            <a:r>
              <a:rPr lang="fr-FR" b="1" dirty="0">
                <a:solidFill>
                  <a:srgbClr val="FF0000"/>
                </a:solidFill>
              </a:rPr>
              <a:t>NOK</a:t>
            </a:r>
          </a:p>
        </p:txBody>
      </p:sp>
      <p:sp>
        <p:nvSpPr>
          <p:cNvPr id="3" name="Espace réservé du contenu 2">
            <a:extLst>
              <a:ext uri="{FF2B5EF4-FFF2-40B4-BE49-F238E27FC236}">
                <a16:creationId xmlns:a16="http://schemas.microsoft.com/office/drawing/2014/main" id="{32EB5808-57EE-4906-AE83-4BF277326AAE}"/>
              </a:ext>
            </a:extLst>
          </p:cNvPr>
          <p:cNvSpPr>
            <a:spLocks noGrp="1"/>
          </p:cNvSpPr>
          <p:nvPr>
            <p:ph idx="1"/>
          </p:nvPr>
        </p:nvSpPr>
        <p:spPr>
          <a:xfrm>
            <a:off x="478800" y="1568960"/>
            <a:ext cx="7768555" cy="4351338"/>
          </a:xfrm>
        </p:spPr>
        <p:txBody>
          <a:bodyPr/>
          <a:lstStyle/>
          <a:p>
            <a:r>
              <a:rPr lang="fr-FR" dirty="0">
                <a:hlinkClick r:id="rId2" action="ppaction://hlinkfile"/>
              </a:rPr>
              <a:t>\\silvershare.fr.astrium.corp\PART\V\v2020\Com\D_Instrument NAOMIX\D-02_Ingenierie\D-02-b_Mécanique\2.1.Boostec\DRB_FM1-FM4\miroir M2\sn 6155\DRB\Naomix_M2_6155_8075_FO s CVD_20181107.xls</a:t>
            </a:r>
            <a:endParaRPr lang="fr-FR" dirty="0"/>
          </a:p>
          <a:p>
            <a:endParaRPr lang="fr-FR" dirty="0"/>
          </a:p>
          <a:p>
            <a:r>
              <a:rPr lang="fr-FR" sz="1000" dirty="0">
                <a:latin typeface="Arial monospaced for SAP" panose="020B0609020202030204" pitchFamily="49" charset="0"/>
              </a:rPr>
              <a:t>818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[0.224, 0.224]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97.6 µm RMS</a:t>
            </a:r>
          </a:p>
          <a:p>
            <a:r>
              <a:rPr lang="fr-FR" sz="1000" dirty="0">
                <a:latin typeface="Arial monospaced for SAP" panose="020B0609020202030204" pitchFamily="49" charset="0"/>
              </a:rPr>
              <a:t>TZ-fit: -96.1613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16.7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3.1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23.0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-1.0 |    1.5 |    0.0 | -233.6 | -158.8 |    0.0 |</a:t>
            </a:r>
          </a:p>
          <a:p>
            <a:r>
              <a:rPr lang="fr-FR" sz="1000" dirty="0">
                <a:latin typeface="Arial monospaced for SAP" panose="020B0609020202030204" pitchFamily="49" charset="0"/>
              </a:rPr>
              <a:t>        |        |        |     80 |     49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3.45e-01 mm²</a:t>
            </a:r>
          </a:p>
        </p:txBody>
      </p:sp>
      <p:pic>
        <p:nvPicPr>
          <p:cNvPr id="5" name="Image 4">
            <a:extLst>
              <a:ext uri="{FF2B5EF4-FFF2-40B4-BE49-F238E27FC236}">
                <a16:creationId xmlns:a16="http://schemas.microsoft.com/office/drawing/2014/main" id="{2319DF28-33D5-4C45-AA69-E7E2A04B2441}"/>
              </a:ext>
            </a:extLst>
          </p:cNvPr>
          <p:cNvPicPr>
            <a:picLocks noChangeAspect="1"/>
          </p:cNvPicPr>
          <p:nvPr/>
        </p:nvPicPr>
        <p:blipFill>
          <a:blip r:embed="rId3"/>
          <a:stretch>
            <a:fillRect/>
          </a:stretch>
        </p:blipFill>
        <p:spPr>
          <a:xfrm>
            <a:off x="8453673" y="44390"/>
            <a:ext cx="3687167" cy="6768000"/>
          </a:xfrm>
          <a:prstGeom prst="rect">
            <a:avLst/>
          </a:prstGeom>
        </p:spPr>
      </p:pic>
      <p:pic>
        <p:nvPicPr>
          <p:cNvPr id="7" name="Image 6">
            <a:extLst>
              <a:ext uri="{FF2B5EF4-FFF2-40B4-BE49-F238E27FC236}">
                <a16:creationId xmlns:a16="http://schemas.microsoft.com/office/drawing/2014/main" id="{D19E161C-7CB7-4194-913E-4F7A9CB1BC74}"/>
              </a:ext>
            </a:extLst>
          </p:cNvPr>
          <p:cNvPicPr>
            <a:picLocks noChangeAspect="1"/>
          </p:cNvPicPr>
          <p:nvPr/>
        </p:nvPicPr>
        <p:blipFill>
          <a:blip r:embed="rId4"/>
          <a:stretch>
            <a:fillRect/>
          </a:stretch>
        </p:blipFill>
        <p:spPr>
          <a:xfrm>
            <a:off x="5830514" y="4583605"/>
            <a:ext cx="2520000" cy="2118118"/>
          </a:xfrm>
          <a:prstGeom prst="rect">
            <a:avLst/>
          </a:prstGeom>
        </p:spPr>
      </p:pic>
      <p:sp>
        <p:nvSpPr>
          <p:cNvPr id="8" name="ZoneTexte 7">
            <a:extLst>
              <a:ext uri="{FF2B5EF4-FFF2-40B4-BE49-F238E27FC236}">
                <a16:creationId xmlns:a16="http://schemas.microsoft.com/office/drawing/2014/main" id="{CD0EFD57-27A8-4F8F-85EF-096073913CE5}"/>
              </a:ext>
            </a:extLst>
          </p:cNvPr>
          <p:cNvSpPr txBox="1"/>
          <p:nvPr/>
        </p:nvSpPr>
        <p:spPr>
          <a:xfrm>
            <a:off x="5981977" y="4121940"/>
            <a:ext cx="1459630" cy="461665"/>
          </a:xfrm>
          <a:prstGeom prst="rect">
            <a:avLst/>
          </a:prstGeom>
          <a:noFill/>
        </p:spPr>
        <p:txBody>
          <a:bodyPr wrap="none" rtlCol="0">
            <a:spAutoFit/>
          </a:bodyPr>
          <a:lstStyle/>
          <a:p>
            <a:r>
              <a:rPr lang="fr-FR" sz="1200" b="1" dirty="0">
                <a:solidFill>
                  <a:srgbClr val="FF0000"/>
                </a:solidFill>
              </a:rPr>
              <a:t>PV </a:t>
            </a:r>
            <a:r>
              <a:rPr lang="fr-FR" sz="1200" b="1" dirty="0" err="1">
                <a:solidFill>
                  <a:srgbClr val="FF0000"/>
                </a:solidFill>
              </a:rPr>
              <a:t>Boostec</a:t>
            </a:r>
            <a:r>
              <a:rPr lang="fr-FR" sz="1200" b="1" dirty="0">
                <a:solidFill>
                  <a:srgbClr val="FF0000"/>
                </a:solidFill>
              </a:rPr>
              <a:t> NOK</a:t>
            </a:r>
          </a:p>
          <a:p>
            <a:r>
              <a:rPr lang="fr-FR" sz="1200" dirty="0" err="1"/>
              <a:t>Tol</a:t>
            </a:r>
            <a:r>
              <a:rPr lang="fr-FR" sz="1200" dirty="0"/>
              <a:t> forme: 47µm</a:t>
            </a:r>
          </a:p>
        </p:txBody>
      </p:sp>
    </p:spTree>
    <p:extLst>
      <p:ext uri="{BB962C8B-B14F-4D97-AF65-F5344CB8AC3E}">
        <p14:creationId xmlns:p14="http://schemas.microsoft.com/office/powerpoint/2010/main" val="2515567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6F89EB-8F3F-4F96-9FEB-55C5D18D37AD}"/>
              </a:ext>
            </a:extLst>
          </p:cNvPr>
          <p:cNvSpPr>
            <a:spLocks noGrp="1"/>
          </p:cNvSpPr>
          <p:nvPr>
            <p:ph type="title"/>
          </p:nvPr>
        </p:nvSpPr>
        <p:spPr/>
        <p:txBody>
          <a:bodyPr/>
          <a:lstStyle/>
          <a:p>
            <a:r>
              <a:rPr lang="fr-FR" dirty="0"/>
              <a:t>NAOMIX M2 – sn 7952</a:t>
            </a:r>
          </a:p>
        </p:txBody>
      </p:sp>
      <p:sp>
        <p:nvSpPr>
          <p:cNvPr id="3" name="Espace réservé du contenu 2">
            <a:extLst>
              <a:ext uri="{FF2B5EF4-FFF2-40B4-BE49-F238E27FC236}">
                <a16:creationId xmlns:a16="http://schemas.microsoft.com/office/drawing/2014/main" id="{2E6E64B0-C92F-4210-8E23-3AA813BAA8C7}"/>
              </a:ext>
            </a:extLst>
          </p:cNvPr>
          <p:cNvSpPr>
            <a:spLocks noGrp="1"/>
          </p:cNvSpPr>
          <p:nvPr>
            <p:ph idx="1"/>
          </p:nvPr>
        </p:nvSpPr>
        <p:spPr>
          <a:xfrm>
            <a:off x="478800" y="1568960"/>
            <a:ext cx="7599880" cy="4351338"/>
          </a:xfrm>
        </p:spPr>
        <p:txBody>
          <a:bodyPr/>
          <a:lstStyle/>
          <a:p>
            <a:r>
              <a:rPr lang="fr-FR" dirty="0">
                <a:hlinkClick r:id="rId2" action="ppaction://hlinkfile"/>
              </a:rPr>
              <a:t>\\silvershare.fr.astrium.corp\PART\V\v2020\Com\D_Instrument NAOMIX\D-02_Ingenierie\D-02-b_Mécanique\2.1.Boostec\DRB_FM1-FM4\miroir M2\sn 7952\</a:t>
            </a:r>
            <a:r>
              <a:rPr lang="fr-FR" dirty="0" err="1">
                <a:hlinkClick r:id="rId2" action="ppaction://hlinkfile"/>
              </a:rPr>
              <a:t>drb</a:t>
            </a:r>
            <a:r>
              <a:rPr lang="fr-FR" dirty="0">
                <a:hlinkClick r:id="rId2" action="ppaction://hlinkfile"/>
              </a:rPr>
              <a:t>\Naomix_M2_7952_final_12042019.xls</a:t>
            </a:r>
            <a:endParaRPr lang="fr-FR" dirty="0"/>
          </a:p>
          <a:p>
            <a:endParaRPr lang="fr-FR" dirty="0"/>
          </a:p>
          <a:p>
            <a:r>
              <a:rPr lang="fr-FR" sz="1000" dirty="0">
                <a:latin typeface="Arial monospaced for SAP" panose="020B0609020202030204" pitchFamily="49" charset="0"/>
              </a:rPr>
              <a:t>817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[0.224, 0.224]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135.0 µm RMS</a:t>
            </a:r>
          </a:p>
          <a:p>
            <a:r>
              <a:rPr lang="fr-FR" sz="1000" dirty="0">
                <a:latin typeface="Arial monospaced for SAP" panose="020B0609020202030204" pitchFamily="49" charset="0"/>
              </a:rPr>
              <a:t>TZ-fit: -134.7518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8.5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4.0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34.0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0.1 |    0.8 |    0.0 | -127.0 |   21.2 |    0.0 |</a:t>
            </a:r>
          </a:p>
          <a:p>
            <a:r>
              <a:rPr lang="fr-FR" sz="1000" dirty="0">
                <a:latin typeface="Arial monospaced for SAP" panose="020B0609020202030204" pitchFamily="49" charset="0"/>
              </a:rPr>
              <a:t>        |        |        |     98 |      4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3.57e-01 mm²</a:t>
            </a:r>
          </a:p>
        </p:txBody>
      </p:sp>
      <p:pic>
        <p:nvPicPr>
          <p:cNvPr id="5" name="Image 4">
            <a:extLst>
              <a:ext uri="{FF2B5EF4-FFF2-40B4-BE49-F238E27FC236}">
                <a16:creationId xmlns:a16="http://schemas.microsoft.com/office/drawing/2014/main" id="{E84F5EF5-99CB-4615-A8D3-983BDBF7C040}"/>
              </a:ext>
            </a:extLst>
          </p:cNvPr>
          <p:cNvPicPr>
            <a:picLocks noChangeAspect="1"/>
          </p:cNvPicPr>
          <p:nvPr/>
        </p:nvPicPr>
        <p:blipFill>
          <a:blip r:embed="rId3"/>
          <a:stretch>
            <a:fillRect/>
          </a:stretch>
        </p:blipFill>
        <p:spPr>
          <a:xfrm>
            <a:off x="8431553" y="45000"/>
            <a:ext cx="3678261" cy="6768000"/>
          </a:xfrm>
          <a:prstGeom prst="rect">
            <a:avLst/>
          </a:prstGeom>
        </p:spPr>
      </p:pic>
      <p:pic>
        <p:nvPicPr>
          <p:cNvPr id="7" name="Image 6">
            <a:extLst>
              <a:ext uri="{FF2B5EF4-FFF2-40B4-BE49-F238E27FC236}">
                <a16:creationId xmlns:a16="http://schemas.microsoft.com/office/drawing/2014/main" id="{9BDC549A-4EA6-4440-B2BD-DC1513C26D3D}"/>
              </a:ext>
            </a:extLst>
          </p:cNvPr>
          <p:cNvPicPr>
            <a:picLocks noChangeAspect="1"/>
          </p:cNvPicPr>
          <p:nvPr/>
        </p:nvPicPr>
        <p:blipFill>
          <a:blip r:embed="rId4"/>
          <a:stretch>
            <a:fillRect/>
          </a:stretch>
        </p:blipFill>
        <p:spPr>
          <a:xfrm>
            <a:off x="5822503" y="4664984"/>
            <a:ext cx="2520000" cy="2055701"/>
          </a:xfrm>
          <a:prstGeom prst="rect">
            <a:avLst/>
          </a:prstGeom>
        </p:spPr>
      </p:pic>
    </p:spTree>
    <p:extLst>
      <p:ext uri="{BB962C8B-B14F-4D97-AF65-F5344CB8AC3E}">
        <p14:creationId xmlns:p14="http://schemas.microsoft.com/office/powerpoint/2010/main" val="3762240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492683" y="-29604"/>
            <a:ext cx="5761796" cy="265757"/>
          </a:xfrm>
          <a:prstGeom prst="rect">
            <a:avLst/>
          </a:prstGeom>
        </p:spPr>
        <p:txBody>
          <a:bodyPr/>
          <a:lstStyle>
            <a:lvl1pPr algn="l" defTabSz="1042988" rtl="0" fontAlgn="base">
              <a:lnSpc>
                <a:spcPct val="110000"/>
              </a:lnSpc>
              <a:spcBef>
                <a:spcPct val="0"/>
              </a:spcBef>
              <a:spcAft>
                <a:spcPct val="0"/>
              </a:spcAft>
              <a:defRPr sz="2500" baseline="0">
                <a:solidFill>
                  <a:schemeClr val="accent1"/>
                </a:solidFill>
                <a:latin typeface="+mj-lt"/>
                <a:ea typeface="+mj-ea"/>
                <a:cs typeface="+mj-cs"/>
              </a:defRPr>
            </a:lvl1pPr>
            <a:lvl2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2pPr>
            <a:lvl3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3pPr>
            <a:lvl4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4pPr>
            <a:lvl5pPr algn="l" defTabSz="1042988" rtl="0" fontAlgn="base">
              <a:lnSpc>
                <a:spcPct val="110000"/>
              </a:lnSpc>
              <a:spcBef>
                <a:spcPct val="0"/>
              </a:spcBef>
              <a:spcAft>
                <a:spcPct val="0"/>
              </a:spcAft>
              <a:defRPr sz="2500">
                <a:solidFill>
                  <a:schemeClr val="accent1"/>
                </a:solidFill>
                <a:latin typeface="Arial" pitchFamily="34" charset="0"/>
                <a:cs typeface="Arial" pitchFamily="34" charset="0"/>
              </a:defRPr>
            </a:lvl5pPr>
            <a:lvl6pPr marL="4572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6pPr>
            <a:lvl7pPr marL="9144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7pPr>
            <a:lvl8pPr marL="13716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8pPr>
            <a:lvl9pPr marL="1828800" algn="l" defTabSz="1042988" rtl="0" eaLnBrk="1" fontAlgn="base" hangingPunct="1">
              <a:lnSpc>
                <a:spcPct val="110000"/>
              </a:lnSpc>
              <a:spcBef>
                <a:spcPct val="0"/>
              </a:spcBef>
              <a:spcAft>
                <a:spcPct val="0"/>
              </a:spcAft>
              <a:defRPr sz="2500">
                <a:solidFill>
                  <a:schemeClr val="accent1"/>
                </a:solidFill>
                <a:latin typeface="Arial" pitchFamily="34" charset="0"/>
                <a:cs typeface="Arial" pitchFamily="34" charset="0"/>
              </a:defRPr>
            </a:lvl9pPr>
          </a:lstStyle>
          <a:p>
            <a:r>
              <a:rPr lang="en-GB" altLang="de-DE" sz="1800" b="1" kern="0" dirty="0">
                <a:solidFill>
                  <a:schemeClr val="bg1">
                    <a:lumMod val="50000"/>
                  </a:schemeClr>
                </a:solidFill>
                <a:latin typeface="Calibri" panose="020F0502020204030204" pitchFamily="34" charset="0"/>
                <a:cs typeface="Calibri" panose="020F0502020204030204" pitchFamily="34" charset="0"/>
              </a:rPr>
              <a:t>Export Control Information</a:t>
            </a:r>
          </a:p>
        </p:txBody>
      </p:sp>
      <p:sp>
        <p:nvSpPr>
          <p:cNvPr id="16" name="ZoneTexte 15"/>
          <p:cNvSpPr txBox="1"/>
          <p:nvPr/>
        </p:nvSpPr>
        <p:spPr>
          <a:xfrm>
            <a:off x="2492682" y="637238"/>
            <a:ext cx="7491749" cy="438903"/>
          </a:xfrm>
          <a:prstGeom prst="rect">
            <a:avLst/>
          </a:prstGeom>
          <a:noFill/>
          <a:ln>
            <a:solidFill>
              <a:schemeClr val="bg2"/>
            </a:solidFill>
          </a:ln>
        </p:spPr>
        <p:txBody>
          <a:bodyPr wrap="square" rtlCol="0">
            <a:spAutoFit/>
          </a:bodyPr>
          <a:lstStyle/>
          <a:p>
            <a:pPr algn="l">
              <a:lnSpc>
                <a:spcPct val="150000"/>
              </a:lnSpc>
            </a:pPr>
            <a:r>
              <a:rPr lang="en-GB" sz="800" dirty="0">
                <a:latin typeface="+mj-lt"/>
              </a:rPr>
              <a:t>This document contains Technical Information : </a:t>
            </a:r>
            <a:br>
              <a:rPr lang="fr-FR" sz="800" b="1" u="sng" dirty="0">
                <a:latin typeface="+mj-lt"/>
                <a:cs typeface="Calibri" panose="020F0502020204030204" pitchFamily="34" charset="0"/>
              </a:rPr>
            </a:br>
            <a:r>
              <a:rPr lang="en-GB" sz="800" b="1" dirty="0"/>
              <a:t>Yes</a:t>
            </a:r>
            <a:r>
              <a:rPr lang="en-GB" sz="800" dirty="0"/>
              <a:t> </a:t>
            </a:r>
            <a:r>
              <a:rPr lang="en-GB" sz="800" dirty="0">
                <a:sym typeface="Wingdings"/>
              </a:rPr>
              <a:t> </a:t>
            </a:r>
            <a:r>
              <a:rPr lang="en-GB" sz="800" b="1" dirty="0">
                <a:sym typeface="Wingdings"/>
              </a:rPr>
              <a:t> </a:t>
            </a:r>
            <a:r>
              <a:rPr lang="en-GB" sz="800" dirty="0"/>
              <a:t> </a:t>
            </a:r>
            <a:r>
              <a:rPr lang="en-GB" sz="800" b="1" dirty="0">
                <a:sym typeface="Wingdings"/>
              </a:rPr>
              <a:t>No</a:t>
            </a:r>
            <a:r>
              <a:rPr lang="en-GB" sz="800" dirty="0">
                <a:sym typeface="Wingdings"/>
              </a:rPr>
              <a:t> </a:t>
            </a:r>
            <a:r>
              <a:rPr lang="en-GB" sz="800" b="1" dirty="0">
                <a:sym typeface="Wingdings"/>
              </a:rPr>
              <a:t></a:t>
            </a:r>
            <a:endParaRPr lang="en-GB" sz="800" dirty="0"/>
          </a:p>
        </p:txBody>
      </p:sp>
      <p:sp>
        <p:nvSpPr>
          <p:cNvPr id="4" name="ZoneTexte 3"/>
          <p:cNvSpPr txBox="1"/>
          <p:nvPr/>
        </p:nvSpPr>
        <p:spPr>
          <a:xfrm>
            <a:off x="2495600" y="383720"/>
            <a:ext cx="7200800" cy="251607"/>
          </a:xfrm>
          <a:prstGeom prst="rect">
            <a:avLst/>
          </a:prstGeom>
          <a:noFill/>
        </p:spPr>
        <p:txBody>
          <a:bodyPr wrap="square" rtlCol="0">
            <a:spAutoFit/>
          </a:bodyPr>
          <a:lstStyle/>
          <a:p>
            <a:pPr algn="l"/>
            <a:r>
              <a:rPr lang="en-US" sz="900" b="1" u="sng" dirty="0"/>
              <a:t>Section 1</a:t>
            </a:r>
            <a:r>
              <a:rPr lang="en-US" sz="900" dirty="0"/>
              <a:t> </a:t>
            </a:r>
            <a:r>
              <a:rPr lang="en-US" sz="700" b="1" dirty="0">
                <a:solidFill>
                  <a:srgbClr val="FF0000"/>
                </a:solidFill>
              </a:rPr>
              <a:t>(not applicable in France, please go to section 3)</a:t>
            </a:r>
          </a:p>
        </p:txBody>
      </p:sp>
      <p:sp>
        <p:nvSpPr>
          <p:cNvPr id="17" name="ZoneTexte 16"/>
          <p:cNvSpPr txBox="1"/>
          <p:nvPr/>
        </p:nvSpPr>
        <p:spPr>
          <a:xfrm>
            <a:off x="2495599" y="1628800"/>
            <a:ext cx="7488832" cy="646331"/>
          </a:xfrm>
          <a:prstGeom prst="rect">
            <a:avLst/>
          </a:prstGeom>
          <a:noFill/>
          <a:ln>
            <a:solidFill>
              <a:schemeClr val="bg2"/>
            </a:solidFill>
          </a:ln>
        </p:spPr>
        <p:txBody>
          <a:bodyPr wrap="square" rtlCol="0">
            <a:spAutoFit/>
          </a:bodyPr>
          <a:lstStyle/>
          <a:p>
            <a:pPr algn="l">
              <a:lnSpc>
                <a:spcPct val="150000"/>
              </a:lnSpc>
            </a:pPr>
            <a:r>
              <a:rPr lang="en-GB" sz="800" dirty="0"/>
              <a:t>I confirm the document does not contain Technical Information and is « </a:t>
            </a:r>
            <a:r>
              <a:rPr lang="en-GB" sz="800" b="1" dirty="0"/>
              <a:t>Not-Technical</a:t>
            </a:r>
            <a:r>
              <a:rPr lang="en-GB" sz="800" dirty="0"/>
              <a:t> »</a:t>
            </a:r>
          </a:p>
          <a:p>
            <a:pPr algn="l">
              <a:lnSpc>
                <a:spcPct val="150000"/>
              </a:lnSpc>
            </a:pPr>
            <a:r>
              <a:rPr lang="en-GB" sz="800" b="1" dirty="0"/>
              <a:t>Name:</a:t>
            </a:r>
            <a:r>
              <a:rPr lang="en-GB" sz="800" dirty="0"/>
              <a:t> </a:t>
            </a:r>
          </a:p>
          <a:p>
            <a:pPr algn="l">
              <a:lnSpc>
                <a:spcPct val="150000"/>
              </a:lnSpc>
            </a:pPr>
            <a:r>
              <a:rPr lang="en-GB" sz="800" b="1" dirty="0">
                <a:sym typeface="Wingdings"/>
              </a:rPr>
              <a:t>Date: </a:t>
            </a:r>
            <a:endParaRPr lang="en-GB" sz="800" dirty="0"/>
          </a:p>
        </p:txBody>
      </p:sp>
      <p:sp>
        <p:nvSpPr>
          <p:cNvPr id="18" name="ZoneTexte 17"/>
          <p:cNvSpPr txBox="1"/>
          <p:nvPr/>
        </p:nvSpPr>
        <p:spPr>
          <a:xfrm>
            <a:off x="2495599" y="1412776"/>
            <a:ext cx="7200800" cy="238014"/>
          </a:xfrm>
          <a:prstGeom prst="rect">
            <a:avLst/>
          </a:prstGeom>
          <a:noFill/>
        </p:spPr>
        <p:txBody>
          <a:bodyPr wrap="square" rtlCol="0">
            <a:spAutoFit/>
          </a:bodyPr>
          <a:lstStyle/>
          <a:p>
            <a:pPr algn="l"/>
            <a:r>
              <a:rPr lang="en-GB" sz="900" b="1" u="sng" dirty="0"/>
              <a:t>Section 2</a:t>
            </a:r>
            <a:r>
              <a:rPr lang="en-GB" sz="900" dirty="0"/>
              <a:t> </a:t>
            </a:r>
            <a:r>
              <a:rPr lang="en-GB" sz="700" b="1" dirty="0">
                <a:solidFill>
                  <a:srgbClr val="FF0000"/>
                </a:solidFill>
              </a:rPr>
              <a:t>(not applicable in France, please go to section 3)</a:t>
            </a:r>
          </a:p>
        </p:txBody>
      </p:sp>
      <p:sp>
        <p:nvSpPr>
          <p:cNvPr id="19" name="ZoneTexte 18"/>
          <p:cNvSpPr txBox="1"/>
          <p:nvPr/>
        </p:nvSpPr>
        <p:spPr>
          <a:xfrm>
            <a:off x="2492683" y="1070639"/>
            <a:ext cx="7200800" cy="410882"/>
          </a:xfrm>
          <a:prstGeom prst="rect">
            <a:avLst/>
          </a:prstGeom>
          <a:noFill/>
        </p:spPr>
        <p:txBody>
          <a:bodyPr wrap="square" rtlCol="0">
            <a:spAutoFit/>
          </a:bodyPr>
          <a:lstStyle/>
          <a:p>
            <a:pPr algn="l"/>
            <a:r>
              <a:rPr lang="en-GB" sz="900" b="1" u="sng" dirty="0"/>
              <a:t>If No to section1:</a:t>
            </a:r>
            <a:r>
              <a:rPr lang="en-GB" sz="900" dirty="0"/>
              <a:t> please complete Section 2</a:t>
            </a:r>
          </a:p>
          <a:p>
            <a:pPr algn="l"/>
            <a:r>
              <a:rPr lang="en-GB" sz="900" b="1" u="sng" dirty="0"/>
              <a:t>If Yes to section1:</a:t>
            </a:r>
            <a:r>
              <a:rPr lang="en-GB" sz="900" dirty="0"/>
              <a:t> please complete Section 3 as applicable</a:t>
            </a:r>
            <a:r>
              <a:rPr lang="en-GB" sz="900" b="1" u="sng" dirty="0"/>
              <a:t> </a:t>
            </a:r>
            <a:endParaRPr lang="en-GB" sz="900" b="1" dirty="0"/>
          </a:p>
        </p:txBody>
      </p:sp>
      <p:sp>
        <p:nvSpPr>
          <p:cNvPr id="20" name="ZoneTexte 19"/>
          <p:cNvSpPr txBox="1"/>
          <p:nvPr/>
        </p:nvSpPr>
        <p:spPr>
          <a:xfrm>
            <a:off x="2492682" y="2638620"/>
            <a:ext cx="7491749" cy="1200329"/>
          </a:xfrm>
          <a:prstGeom prst="rect">
            <a:avLst/>
          </a:prstGeom>
          <a:noFill/>
          <a:ln>
            <a:solidFill>
              <a:schemeClr val="bg2"/>
            </a:solidFill>
          </a:ln>
        </p:spPr>
        <p:txBody>
          <a:bodyPr wrap="square" rtlCol="0">
            <a:spAutoFit/>
          </a:bodyPr>
          <a:lstStyle/>
          <a:p>
            <a:pPr algn="l">
              <a:lnSpc>
                <a:spcPct val="150000"/>
              </a:lnSpc>
            </a:pPr>
            <a:r>
              <a:rPr lang="en-GB" sz="800" dirty="0"/>
              <a:t>This document has been assessed against applicable export control regulations in </a:t>
            </a:r>
          </a:p>
          <a:p>
            <a:pPr algn="l">
              <a:lnSpc>
                <a:spcPct val="150000"/>
              </a:lnSpc>
            </a:pPr>
            <a:r>
              <a:rPr lang="en-GB" sz="800" dirty="0">
                <a:sym typeface="Wingdings"/>
              </a:rPr>
              <a:t></a:t>
            </a:r>
            <a:r>
              <a:rPr lang="en-GB" sz="800" b="1" dirty="0">
                <a:sym typeface="Wingdings"/>
              </a:rPr>
              <a:t> </a:t>
            </a:r>
            <a:r>
              <a:rPr lang="en-GB" sz="800" dirty="0"/>
              <a:t>France 	</a:t>
            </a:r>
            <a:r>
              <a:rPr lang="en-GB" sz="800" b="1" dirty="0">
                <a:sym typeface="Wingdings"/>
              </a:rPr>
              <a:t>  </a:t>
            </a:r>
            <a:r>
              <a:rPr lang="en-GB" sz="800" dirty="0"/>
              <a:t>Germany 	</a:t>
            </a:r>
            <a:r>
              <a:rPr lang="en-GB" sz="800" b="1" dirty="0">
                <a:sym typeface="Wingdings"/>
              </a:rPr>
              <a:t>  </a:t>
            </a:r>
            <a:r>
              <a:rPr lang="en-GB" sz="800" dirty="0"/>
              <a:t>Spain 	</a:t>
            </a:r>
            <a:r>
              <a:rPr lang="en-GB" sz="800" b="1" dirty="0">
                <a:sym typeface="Wingdings"/>
              </a:rPr>
              <a:t>  </a:t>
            </a:r>
            <a:r>
              <a:rPr lang="en-GB" sz="800" dirty="0"/>
              <a:t>UK 	</a:t>
            </a:r>
            <a:r>
              <a:rPr lang="en-GB" sz="800" b="1" dirty="0">
                <a:sym typeface="Wingdings"/>
              </a:rPr>
              <a:t>  </a:t>
            </a:r>
            <a:r>
              <a:rPr lang="en-GB" sz="800" dirty="0"/>
              <a:t>Other: </a:t>
            </a:r>
            <a:r>
              <a:rPr lang="en-GB" sz="800" dirty="0">
                <a:solidFill>
                  <a:srgbClr val="F2B800"/>
                </a:solidFill>
              </a:rPr>
              <a:t>[Specify the country]</a:t>
            </a:r>
          </a:p>
          <a:p>
            <a:pPr algn="l">
              <a:lnSpc>
                <a:spcPct val="150000"/>
              </a:lnSpc>
            </a:pPr>
            <a:r>
              <a:rPr lang="en-GB" sz="800" b="1" dirty="0">
                <a:sym typeface="Wingdings"/>
              </a:rPr>
              <a:t> </a:t>
            </a:r>
            <a:r>
              <a:rPr lang="en-GB" sz="800" dirty="0"/>
              <a:t>and does not contains Controlled Technology</a:t>
            </a:r>
            <a:r>
              <a:rPr lang="en-GB" sz="800" b="1" baseline="30000" dirty="0">
                <a:solidFill>
                  <a:srgbClr val="000000"/>
                </a:solidFill>
                <a:ea typeface="Arial" panose="020B0604020202020204" pitchFamily="34" charset="0"/>
              </a:rPr>
              <a:t>1</a:t>
            </a:r>
            <a:r>
              <a:rPr lang="en-GB" sz="800" dirty="0"/>
              <a:t> and is therefore </a:t>
            </a:r>
            <a:r>
              <a:rPr lang="en-GB" sz="800" b="1" dirty="0"/>
              <a:t>« Not Listed / Not Controlled »</a:t>
            </a:r>
          </a:p>
          <a:p>
            <a:pPr algn="l">
              <a:lnSpc>
                <a:spcPct val="150000"/>
              </a:lnSpc>
            </a:pPr>
            <a:r>
              <a:rPr lang="en-GB" sz="800" dirty="0">
                <a:sym typeface="Wingdings"/>
              </a:rPr>
              <a:t></a:t>
            </a:r>
            <a:r>
              <a:rPr lang="en-GB" sz="800" b="1" dirty="0">
                <a:sym typeface="Wingdings"/>
              </a:rPr>
              <a:t> </a:t>
            </a:r>
            <a:r>
              <a:rPr lang="en-GB" sz="800" dirty="0"/>
              <a:t>and contains Controlled Technology with export control classification </a:t>
            </a:r>
            <a:r>
              <a:rPr lang="en-GB" sz="800" b="1" dirty="0"/>
              <a:t>EU FR 6E002 (hardware 6A004.c.1)</a:t>
            </a:r>
          </a:p>
          <a:p>
            <a:pPr algn="l">
              <a:lnSpc>
                <a:spcPct val="150000"/>
              </a:lnSpc>
            </a:pPr>
            <a:r>
              <a:rPr lang="en-GB" sz="800" b="1" u="sng" dirty="0"/>
              <a:t>Note</a:t>
            </a:r>
            <a:r>
              <a:rPr lang="en-GB" sz="800" b="1" dirty="0"/>
              <a:t>: </a:t>
            </a:r>
            <a:r>
              <a:rPr lang="en-GB" sz="800" dirty="0"/>
              <a:t>Any transfer of this document in part or in whole must be made in accordance with the appropriate export control regulations. Prior to any transfer outside of the responsible legal entity, confirmation of an applicable export licence or authorisation must be obtained from the local Export Control Officer (ECO).</a:t>
            </a:r>
          </a:p>
        </p:txBody>
      </p:sp>
      <p:sp>
        <p:nvSpPr>
          <p:cNvPr id="21" name="ZoneTexte 20"/>
          <p:cNvSpPr txBox="1"/>
          <p:nvPr/>
        </p:nvSpPr>
        <p:spPr>
          <a:xfrm>
            <a:off x="2495598" y="2276872"/>
            <a:ext cx="7200800" cy="393185"/>
          </a:xfrm>
          <a:prstGeom prst="rect">
            <a:avLst/>
          </a:prstGeom>
          <a:noFill/>
        </p:spPr>
        <p:txBody>
          <a:bodyPr wrap="square" rtlCol="0">
            <a:spAutoFit/>
          </a:bodyPr>
          <a:lstStyle/>
          <a:p>
            <a:pPr algn="l"/>
            <a:r>
              <a:rPr lang="en-GB" sz="900" b="1" u="sng" dirty="0"/>
              <a:t>Section 3 </a:t>
            </a:r>
          </a:p>
          <a:p>
            <a:pPr algn="l"/>
            <a:r>
              <a:rPr lang="en-GB" sz="800" b="1" u="sng" dirty="0"/>
              <a:t>3a. National and EU regulations Export Control Assessment </a:t>
            </a:r>
          </a:p>
        </p:txBody>
      </p:sp>
      <p:sp>
        <p:nvSpPr>
          <p:cNvPr id="22" name="ZoneTexte 21"/>
          <p:cNvSpPr txBox="1"/>
          <p:nvPr/>
        </p:nvSpPr>
        <p:spPr>
          <a:xfrm>
            <a:off x="2492683" y="4138753"/>
            <a:ext cx="7491748" cy="1200329"/>
          </a:xfrm>
          <a:prstGeom prst="rect">
            <a:avLst/>
          </a:prstGeom>
          <a:noFill/>
          <a:ln>
            <a:solidFill>
              <a:schemeClr val="bg2"/>
            </a:solidFill>
          </a:ln>
        </p:spPr>
        <p:txBody>
          <a:bodyPr wrap="square" rtlCol="0">
            <a:spAutoFit/>
          </a:bodyPr>
          <a:lstStyle/>
          <a:p>
            <a:pPr algn="l">
              <a:lnSpc>
                <a:spcPct val="150000"/>
              </a:lnSpc>
            </a:pPr>
            <a:r>
              <a:rPr lang="fr-FR" sz="800" b="1" dirty="0">
                <a:sym typeface="Wingdings"/>
              </a:rPr>
              <a:t> </a:t>
            </a:r>
            <a:r>
              <a:rPr lang="en-GB" sz="800" dirty="0"/>
              <a:t>This document does not contains US origin Technical Data (Technology) </a:t>
            </a:r>
          </a:p>
          <a:p>
            <a:pPr algn="l">
              <a:lnSpc>
                <a:spcPct val="150000"/>
              </a:lnSpc>
            </a:pPr>
            <a:r>
              <a:rPr lang="fr-FR" sz="800" b="1" dirty="0">
                <a:sym typeface="Wingdings"/>
              </a:rPr>
              <a:t> </a:t>
            </a:r>
            <a:r>
              <a:rPr lang="en-GB" sz="800" dirty="0"/>
              <a:t>This document contains « Technology » which is controlled by the U.S government under </a:t>
            </a:r>
            <a:r>
              <a:rPr lang="en-GB" sz="800" dirty="0">
                <a:solidFill>
                  <a:srgbClr val="F2B800"/>
                </a:solidFill>
              </a:rPr>
              <a:t>[USML category number / ECCN] </a:t>
            </a:r>
            <a:r>
              <a:rPr lang="en-GB" sz="800" dirty="0"/>
              <a:t>and which has been</a:t>
            </a:r>
            <a:br>
              <a:rPr lang="en-GB" sz="800" dirty="0"/>
            </a:br>
            <a:r>
              <a:rPr lang="en-GB" sz="800" dirty="0"/>
              <a:t>     received by </a:t>
            </a:r>
            <a:r>
              <a:rPr lang="en-GB" sz="800" dirty="0">
                <a:solidFill>
                  <a:srgbClr val="F2B800"/>
                </a:solidFill>
              </a:rPr>
              <a:t>[Legal entity]</a:t>
            </a:r>
            <a:r>
              <a:rPr lang="en-GB" sz="800" dirty="0"/>
              <a:t> under the authority of </a:t>
            </a:r>
            <a:r>
              <a:rPr lang="en-GB" sz="800" dirty="0">
                <a:solidFill>
                  <a:srgbClr val="F2B800"/>
                </a:solidFill>
              </a:rPr>
              <a:t>[Licence number / ITAR exemption / EAR licence exception  / NLR]</a:t>
            </a:r>
          </a:p>
          <a:p>
            <a:pPr algn="l">
              <a:lnSpc>
                <a:spcPct val="150000"/>
              </a:lnSpc>
            </a:pPr>
            <a:r>
              <a:rPr lang="fr-FR" sz="800" b="1" dirty="0">
                <a:sym typeface="Wingdings"/>
              </a:rPr>
              <a:t> </a:t>
            </a:r>
            <a:r>
              <a:rPr lang="en-GB" sz="800" dirty="0"/>
              <a:t>This document contains technology which is designated as EAR99 (subject to EAR and not listed on the USML/CCL.)</a:t>
            </a:r>
          </a:p>
          <a:p>
            <a:pPr algn="l">
              <a:lnSpc>
                <a:spcPct val="150000"/>
              </a:lnSpc>
            </a:pPr>
            <a:r>
              <a:rPr lang="fr-FR" sz="800" b="1" u="sng" dirty="0"/>
              <a:t>Note</a:t>
            </a:r>
            <a:r>
              <a:rPr lang="fr-FR" sz="800" b="1" dirty="0"/>
              <a:t>: </a:t>
            </a:r>
            <a:r>
              <a:rPr lang="en-US" sz="800" dirty="0"/>
              <a:t>Any re-export or re-transfer of this document in part or in whole must be made in accordance with the appropriate regulation (ITAR or EAR) and applicable authorization. If in any doubt please contact your local ECO.</a:t>
            </a:r>
            <a:endParaRPr lang="fr-FR" sz="800" dirty="0"/>
          </a:p>
        </p:txBody>
      </p:sp>
      <p:sp>
        <p:nvSpPr>
          <p:cNvPr id="23" name="ZoneTexte 22"/>
          <p:cNvSpPr txBox="1"/>
          <p:nvPr/>
        </p:nvSpPr>
        <p:spPr>
          <a:xfrm>
            <a:off x="2495598" y="3933056"/>
            <a:ext cx="7200800" cy="233910"/>
          </a:xfrm>
          <a:prstGeom prst="rect">
            <a:avLst/>
          </a:prstGeom>
          <a:noFill/>
        </p:spPr>
        <p:txBody>
          <a:bodyPr wrap="square" rtlCol="0">
            <a:spAutoFit/>
          </a:bodyPr>
          <a:lstStyle/>
          <a:p>
            <a:pPr algn="l"/>
            <a:r>
              <a:rPr lang="en-US" sz="800" b="1" u="sng" dirty="0"/>
              <a:t>3b. US (ITAR/EAR) Export Control Assessment </a:t>
            </a:r>
          </a:p>
        </p:txBody>
      </p:sp>
      <p:sp>
        <p:nvSpPr>
          <p:cNvPr id="24" name="ZoneTexte 23"/>
          <p:cNvSpPr txBox="1"/>
          <p:nvPr/>
        </p:nvSpPr>
        <p:spPr>
          <a:xfrm>
            <a:off x="2492683" y="5593739"/>
            <a:ext cx="7491748" cy="646331"/>
          </a:xfrm>
          <a:prstGeom prst="rect">
            <a:avLst/>
          </a:prstGeom>
          <a:noFill/>
          <a:ln>
            <a:solidFill>
              <a:schemeClr val="bg2"/>
            </a:solidFill>
          </a:ln>
        </p:spPr>
        <p:txBody>
          <a:bodyPr wrap="square" rtlCol="0">
            <a:spAutoFit/>
          </a:bodyPr>
          <a:lstStyle/>
          <a:p>
            <a:pPr algn="l">
              <a:lnSpc>
                <a:spcPct val="150000"/>
              </a:lnSpc>
            </a:pPr>
            <a:r>
              <a:rPr lang="en-GB" sz="800" dirty="0"/>
              <a:t>This document has been assessed by the following Technical </a:t>
            </a:r>
            <a:r>
              <a:rPr lang="en-GB" sz="800" dirty="0" err="1"/>
              <a:t>Rater</a:t>
            </a:r>
            <a:r>
              <a:rPr lang="en-GB" sz="800" dirty="0"/>
              <a:t> : </a:t>
            </a:r>
          </a:p>
          <a:p>
            <a:pPr algn="l">
              <a:lnSpc>
                <a:spcPct val="150000"/>
              </a:lnSpc>
            </a:pPr>
            <a:r>
              <a:rPr lang="en-GB" sz="800" b="1" dirty="0"/>
              <a:t>Assessed and classified by: A. Pavageau</a:t>
            </a:r>
          </a:p>
          <a:p>
            <a:pPr algn="l">
              <a:lnSpc>
                <a:spcPct val="150000"/>
              </a:lnSpc>
            </a:pPr>
            <a:r>
              <a:rPr lang="en-GB" sz="800" b="1" dirty="0"/>
              <a:t>Date classification completed: 11/04/25</a:t>
            </a:r>
          </a:p>
        </p:txBody>
      </p:sp>
      <p:sp>
        <p:nvSpPr>
          <p:cNvPr id="25" name="ZoneTexte 24"/>
          <p:cNvSpPr txBox="1"/>
          <p:nvPr/>
        </p:nvSpPr>
        <p:spPr>
          <a:xfrm>
            <a:off x="2495598" y="5373216"/>
            <a:ext cx="7200800" cy="233910"/>
          </a:xfrm>
          <a:prstGeom prst="rect">
            <a:avLst/>
          </a:prstGeom>
          <a:noFill/>
        </p:spPr>
        <p:txBody>
          <a:bodyPr wrap="square" rtlCol="0">
            <a:spAutoFit/>
          </a:bodyPr>
          <a:lstStyle/>
          <a:p>
            <a:pPr algn="l"/>
            <a:r>
              <a:rPr lang="en-US" sz="800" b="1" u="sng" dirty="0"/>
              <a:t>3c. Technical Rater Information </a:t>
            </a:r>
          </a:p>
        </p:txBody>
      </p:sp>
      <p:sp>
        <p:nvSpPr>
          <p:cNvPr id="6" name="ZoneTexte 5"/>
          <p:cNvSpPr txBox="1"/>
          <p:nvPr/>
        </p:nvSpPr>
        <p:spPr>
          <a:xfrm>
            <a:off x="2639617" y="6309320"/>
            <a:ext cx="7200799" cy="463973"/>
          </a:xfrm>
          <a:prstGeom prst="rect">
            <a:avLst/>
          </a:prstGeom>
          <a:noFill/>
        </p:spPr>
        <p:txBody>
          <a:bodyPr wrap="square" rtlCol="0">
            <a:spAutoFit/>
          </a:bodyPr>
          <a:lstStyle/>
          <a:p>
            <a:r>
              <a:rPr lang="en-GB" sz="700" baseline="30000" dirty="0">
                <a:solidFill>
                  <a:srgbClr val="000000"/>
                </a:solidFill>
                <a:ea typeface="Arial" panose="020B0604020202020204" pitchFamily="34" charset="0"/>
              </a:rPr>
              <a:t>1</a:t>
            </a:r>
            <a:r>
              <a:rPr lang="en-GB" sz="700" b="1" baseline="30000" dirty="0">
                <a:solidFill>
                  <a:srgbClr val="000000"/>
                </a:solidFill>
                <a:ea typeface="Arial" panose="020B0604020202020204" pitchFamily="34" charset="0"/>
              </a:rPr>
              <a:t> </a:t>
            </a:r>
            <a:r>
              <a:rPr lang="en-US" sz="700" dirty="0">
                <a:latin typeface="Calibri" panose="020F0502020204030204" pitchFamily="34" charset="0"/>
                <a:cs typeface="Calibri" panose="020F0502020204030204" pitchFamily="34" charset="0"/>
              </a:rPr>
              <a:t>“Controlled </a:t>
            </a:r>
            <a:r>
              <a:rPr lang="en-GB" sz="700" dirty="0">
                <a:latin typeface="Calibri" panose="020F0502020204030204" pitchFamily="34" charset="0"/>
                <a:cs typeface="Calibri" panose="020F0502020204030204" pitchFamily="34" charset="0"/>
              </a:rPr>
              <a:t>Technology” is defined as any Information necessary for the design, development, production, use, operation, maintenance or repair of export controlled goods. Examples of such Information are blueprints, plans, diagrams, models, engineering designs, manuals, requirements specifications and instructions etc. If in any doubt please contact your local Export Control Officer (ECO)</a:t>
            </a:r>
            <a:endParaRPr lang="en-US" sz="7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9623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6762FF-2018-4826-9CE6-089765A9C679}"/>
              </a:ext>
            </a:extLst>
          </p:cNvPr>
          <p:cNvSpPr>
            <a:spLocks noGrp="1"/>
          </p:cNvSpPr>
          <p:nvPr>
            <p:ph type="title"/>
          </p:nvPr>
        </p:nvSpPr>
        <p:spPr/>
        <p:txBody>
          <a:bodyPr/>
          <a:lstStyle/>
          <a:p>
            <a:r>
              <a:rPr lang="fr-FR" dirty="0"/>
              <a:t>NAOMIX M2 – sn 8076</a:t>
            </a:r>
          </a:p>
        </p:txBody>
      </p:sp>
      <p:sp>
        <p:nvSpPr>
          <p:cNvPr id="3" name="Espace réservé du contenu 2">
            <a:extLst>
              <a:ext uri="{FF2B5EF4-FFF2-40B4-BE49-F238E27FC236}">
                <a16:creationId xmlns:a16="http://schemas.microsoft.com/office/drawing/2014/main" id="{55CBD811-4C1D-4CA2-832F-8502000D1F94}"/>
              </a:ext>
            </a:extLst>
          </p:cNvPr>
          <p:cNvSpPr>
            <a:spLocks noGrp="1"/>
          </p:cNvSpPr>
          <p:nvPr>
            <p:ph idx="1"/>
          </p:nvPr>
        </p:nvSpPr>
        <p:spPr>
          <a:xfrm>
            <a:off x="478800" y="1568960"/>
            <a:ext cx="7804066" cy="4351338"/>
          </a:xfrm>
        </p:spPr>
        <p:txBody>
          <a:bodyPr/>
          <a:lstStyle/>
          <a:p>
            <a:r>
              <a:rPr lang="fr-FR" dirty="0">
                <a:hlinkClick r:id="rId2" action="ppaction://hlinkfile"/>
              </a:rPr>
              <a:t>\\silvershare.fr.astrium.corp\PART\V\v2020\Com\D_Instrument NAOMIX\D-02_Ingenierie\D-02-b_Mécanique\2.1.Boostec\DRB_FM1-FM4\miroir M2\Sn 8076\Naomix_M2_8076_final_20201104.xls</a:t>
            </a:r>
            <a:endParaRPr lang="fr-FR" dirty="0"/>
          </a:p>
          <a:p>
            <a:endParaRPr lang="fr-FR" dirty="0"/>
          </a:p>
          <a:p>
            <a:r>
              <a:rPr lang="fr-FR" sz="1000" dirty="0">
                <a:latin typeface="Arial monospaced for SAP" panose="020B0609020202030204" pitchFamily="49" charset="0"/>
              </a:rPr>
              <a:t>723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[0.224, 0.224]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111.7 µm RMS</a:t>
            </a:r>
          </a:p>
          <a:p>
            <a:r>
              <a:rPr lang="fr-FR" sz="1000" dirty="0">
                <a:latin typeface="Arial monospaced for SAP" panose="020B0609020202030204" pitchFamily="49" charset="0"/>
              </a:rPr>
              <a:t>TZ-fit: -111.0299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12.1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8.8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38.1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-0.1 |    0.9 |    0.0 | -140.3 |  -16.9 |   -0.0 |</a:t>
            </a:r>
          </a:p>
          <a:p>
            <a:r>
              <a:rPr lang="fr-FR" sz="1000" dirty="0">
                <a:latin typeface="Arial monospaced for SAP" panose="020B0609020202030204" pitchFamily="49" charset="0"/>
              </a:rPr>
              <a:t>        |        |        |     99 |      2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7.70e-01 mm²</a:t>
            </a:r>
          </a:p>
          <a:p>
            <a:endParaRPr lang="fr-FR" dirty="0"/>
          </a:p>
        </p:txBody>
      </p:sp>
      <p:pic>
        <p:nvPicPr>
          <p:cNvPr id="5" name="Image 4">
            <a:extLst>
              <a:ext uri="{FF2B5EF4-FFF2-40B4-BE49-F238E27FC236}">
                <a16:creationId xmlns:a16="http://schemas.microsoft.com/office/drawing/2014/main" id="{EE2FA6A0-169A-4031-93D3-658DFD3D682A}"/>
              </a:ext>
            </a:extLst>
          </p:cNvPr>
          <p:cNvPicPr>
            <a:picLocks noChangeAspect="1"/>
          </p:cNvPicPr>
          <p:nvPr/>
        </p:nvPicPr>
        <p:blipFill>
          <a:blip r:embed="rId3"/>
          <a:stretch>
            <a:fillRect/>
          </a:stretch>
        </p:blipFill>
        <p:spPr>
          <a:xfrm>
            <a:off x="8464287" y="45000"/>
            <a:ext cx="3648693" cy="6768000"/>
          </a:xfrm>
          <a:prstGeom prst="rect">
            <a:avLst/>
          </a:prstGeom>
        </p:spPr>
      </p:pic>
      <p:pic>
        <p:nvPicPr>
          <p:cNvPr id="7" name="Image 6">
            <a:extLst>
              <a:ext uri="{FF2B5EF4-FFF2-40B4-BE49-F238E27FC236}">
                <a16:creationId xmlns:a16="http://schemas.microsoft.com/office/drawing/2014/main" id="{5FB5AA1D-755A-4690-A2A4-25BCACEE969A}"/>
              </a:ext>
            </a:extLst>
          </p:cNvPr>
          <p:cNvPicPr>
            <a:picLocks noChangeAspect="1"/>
          </p:cNvPicPr>
          <p:nvPr/>
        </p:nvPicPr>
        <p:blipFill>
          <a:blip r:embed="rId4"/>
          <a:stretch>
            <a:fillRect/>
          </a:stretch>
        </p:blipFill>
        <p:spPr>
          <a:xfrm>
            <a:off x="5806347" y="4560810"/>
            <a:ext cx="2520000" cy="2108936"/>
          </a:xfrm>
          <a:prstGeom prst="rect">
            <a:avLst/>
          </a:prstGeom>
        </p:spPr>
      </p:pic>
    </p:spTree>
    <p:extLst>
      <p:ext uri="{BB962C8B-B14F-4D97-AF65-F5344CB8AC3E}">
        <p14:creationId xmlns:p14="http://schemas.microsoft.com/office/powerpoint/2010/main" val="540319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CFE55D-3216-4FAC-8567-6DB2ECB2B9C9}"/>
              </a:ext>
            </a:extLst>
          </p:cNvPr>
          <p:cNvSpPr>
            <a:spLocks noGrp="1"/>
          </p:cNvSpPr>
          <p:nvPr>
            <p:ph type="title"/>
          </p:nvPr>
        </p:nvSpPr>
        <p:spPr/>
        <p:txBody>
          <a:bodyPr/>
          <a:lstStyle/>
          <a:p>
            <a:r>
              <a:rPr lang="fr-FR" dirty="0"/>
              <a:t>Remarques générales</a:t>
            </a:r>
          </a:p>
        </p:txBody>
      </p:sp>
      <p:sp>
        <p:nvSpPr>
          <p:cNvPr id="3" name="Espace réservé du contenu 2">
            <a:extLst>
              <a:ext uri="{FF2B5EF4-FFF2-40B4-BE49-F238E27FC236}">
                <a16:creationId xmlns:a16="http://schemas.microsoft.com/office/drawing/2014/main" id="{7CB6C05E-A77B-4558-AEFA-5A8299670246}"/>
              </a:ext>
            </a:extLst>
          </p:cNvPr>
          <p:cNvSpPr>
            <a:spLocks noGrp="1"/>
          </p:cNvSpPr>
          <p:nvPr>
            <p:ph idx="1"/>
          </p:nvPr>
        </p:nvSpPr>
        <p:spPr/>
        <p:txBody>
          <a:bodyPr/>
          <a:lstStyle/>
          <a:p>
            <a:r>
              <a:rPr lang="fr-FR" dirty="0"/>
              <a:t>Le flou/litige concernant </a:t>
            </a:r>
            <a:r>
              <a:rPr lang="fr-FR" b="1" i="1" dirty="0">
                <a:solidFill>
                  <a:srgbClr val="002060"/>
                </a:solidFill>
              </a:rPr>
              <a:t>« la méthode de fit »/nombre de degrés de libertés lors du fit </a:t>
            </a:r>
            <a:r>
              <a:rPr lang="fr-FR" dirty="0"/>
              <a:t>qui existait entre </a:t>
            </a:r>
            <a:r>
              <a:rPr lang="fr-FR" dirty="0" err="1"/>
              <a:t>Boostec</a:t>
            </a:r>
            <a:r>
              <a:rPr lang="fr-FR" dirty="0"/>
              <a:t> est REOSC est très probablement un faux problème: le vrai problème est le fait que la taille de la zone palpée n’est pas la même entre </a:t>
            </a:r>
            <a:r>
              <a:rPr lang="fr-FR" dirty="0" err="1"/>
              <a:t>Boostec</a:t>
            </a:r>
            <a:r>
              <a:rPr lang="fr-FR" dirty="0"/>
              <a:t>, REOSC, chose qu’il faut corriger à l’avenir (imposer une taille commune aux 2; se baser sur la taille de REOSC).</a:t>
            </a:r>
          </a:p>
          <a:p>
            <a:endParaRPr lang="fr-FR" dirty="0"/>
          </a:p>
          <a:p>
            <a:r>
              <a:rPr lang="fr-FR" dirty="0"/>
              <a:t>Planches suivantes je calcul le fit de forme par bougé rigide et moindres carrés</a:t>
            </a:r>
          </a:p>
          <a:p>
            <a:endParaRPr lang="fr-FR" dirty="0"/>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4.7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a:t>
            </a:r>
            <a:r>
              <a:rPr lang="fr-FR" sz="1000" dirty="0">
                <a:highlight>
                  <a:srgbClr val="00FF00"/>
                </a:highlight>
                <a:latin typeface="Arial monospaced for SAP" panose="020B0609020202030204" pitchFamily="49" charset="0"/>
              </a:rPr>
              <a:t>20.8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highlight>
                  <a:srgbClr val="FFFF00"/>
                </a:highlight>
                <a:latin typeface="Arial monospaced for SAP" panose="020B0609020202030204" pitchFamily="49" charset="0"/>
              </a:rPr>
              <a:t>   -0.4 |   -0.7 |   -0.8 |  144.3 |  -78.0 |    0.2 |</a:t>
            </a:r>
          </a:p>
          <a:p>
            <a:r>
              <a:rPr lang="fr-FR" sz="1000" dirty="0">
                <a:highlight>
                  <a:srgbClr val="FF00FF"/>
                </a:highlight>
                <a:latin typeface="Arial monospaced for SAP" panose="020B0609020202030204" pitchFamily="49" charset="0"/>
              </a:rPr>
              <a:t>        |        |      1 |     81 |     39 |        |%</a:t>
            </a:r>
          </a:p>
          <a:p>
            <a:endParaRPr lang="fr-FR" sz="1000" dirty="0">
              <a:highlight>
                <a:srgbClr val="00FF00"/>
              </a:highlight>
              <a:latin typeface="Arial monospaced for SAP" panose="020B0609020202030204" pitchFamily="49" charset="0"/>
            </a:endParaRPr>
          </a:p>
          <a:p>
            <a:r>
              <a:rPr lang="fr-FR" dirty="0"/>
              <a:t>La ligne jaune c’est les bougés qui donnent le résidu minimum, les bougés après lesquels ils répondent à notre tolérance sur la forme de la face </a:t>
            </a:r>
            <a:r>
              <a:rPr lang="fr-FR" dirty="0" err="1"/>
              <a:t>opt</a:t>
            </a:r>
            <a:r>
              <a:rPr lang="fr-FR" dirty="0"/>
              <a:t>. La valeur </a:t>
            </a:r>
            <a:r>
              <a:rPr lang="fr-FR" dirty="0" err="1"/>
              <a:t>PtV</a:t>
            </a:r>
            <a:r>
              <a:rPr lang="fr-FR" dirty="0"/>
              <a:t> verte c’est justement la forme atteinte.</a:t>
            </a:r>
          </a:p>
          <a:p>
            <a:r>
              <a:rPr lang="fr-FR" dirty="0"/>
              <a:t>La ligne rose c’est une info en plus: c’est une indication de si le bougé sur chaque ddl est utile/efficace ou non. La ligne rose donne la variation de RMS si on désactive le ddl. Dans l’exemple: si on désactive le bougé </a:t>
            </a:r>
            <a:r>
              <a:rPr lang="fr-FR" dirty="0" err="1"/>
              <a:t>Rx</a:t>
            </a:r>
            <a:r>
              <a:rPr lang="fr-FR" dirty="0"/>
              <a:t> on perd 80% de la RMS.</a:t>
            </a:r>
          </a:p>
          <a:p>
            <a:endParaRPr lang="fr-FR" dirty="0"/>
          </a:p>
          <a:p>
            <a:endParaRPr lang="fr-FR" dirty="0"/>
          </a:p>
          <a:p>
            <a:endParaRPr lang="fr-FR" dirty="0"/>
          </a:p>
        </p:txBody>
      </p:sp>
    </p:spTree>
    <p:extLst>
      <p:ext uri="{BB962C8B-B14F-4D97-AF65-F5344CB8AC3E}">
        <p14:creationId xmlns:p14="http://schemas.microsoft.com/office/powerpoint/2010/main" val="3739757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4AB968-7BF3-4089-AA3D-5447F853D2FA}"/>
              </a:ext>
            </a:extLst>
          </p:cNvPr>
          <p:cNvSpPr>
            <a:spLocks noGrp="1"/>
          </p:cNvSpPr>
          <p:nvPr>
            <p:ph type="title"/>
          </p:nvPr>
        </p:nvSpPr>
        <p:spPr/>
        <p:txBody>
          <a:bodyPr/>
          <a:lstStyle/>
          <a:p>
            <a:r>
              <a:rPr lang="fr-FR" dirty="0"/>
              <a:t>LSTM - M1_CB2_13216_15840_final</a:t>
            </a:r>
          </a:p>
        </p:txBody>
      </p:sp>
      <p:sp>
        <p:nvSpPr>
          <p:cNvPr id="3" name="Espace réservé du contenu 2">
            <a:extLst>
              <a:ext uri="{FF2B5EF4-FFF2-40B4-BE49-F238E27FC236}">
                <a16:creationId xmlns:a16="http://schemas.microsoft.com/office/drawing/2014/main" id="{C1024CEA-5FE1-4702-A16E-956E86BDA858}"/>
              </a:ext>
            </a:extLst>
          </p:cNvPr>
          <p:cNvSpPr>
            <a:spLocks noGrp="1"/>
          </p:cNvSpPr>
          <p:nvPr>
            <p:ph idx="1"/>
          </p:nvPr>
        </p:nvSpPr>
        <p:spPr>
          <a:xfrm>
            <a:off x="478800" y="1568960"/>
            <a:ext cx="7582124" cy="4351338"/>
          </a:xfrm>
        </p:spPr>
        <p:txBody>
          <a:bodyPr/>
          <a:lstStyle/>
          <a:p>
            <a:r>
              <a:rPr lang="fr-FR" dirty="0">
                <a:hlinkClick r:id="rId2" action="ppaction://hlinkfile"/>
              </a:rPr>
              <a:t>\\silvershare.fr.astrium.corp\PART\L\LSTM_B2CD_INDUS\Com\02 - </a:t>
            </a:r>
            <a:r>
              <a:rPr lang="fr-FR" dirty="0" err="1">
                <a:hlinkClick r:id="rId2" action="ppaction://hlinkfile"/>
              </a:rPr>
              <a:t>Procurement</a:t>
            </a:r>
            <a:r>
              <a:rPr lang="fr-FR" dirty="0">
                <a:hlinkClick r:id="rId2" action="ppaction://hlinkfile"/>
              </a:rPr>
              <a:t>\04 - </a:t>
            </a:r>
            <a:r>
              <a:rPr lang="fr-FR" dirty="0" err="1">
                <a:hlinkClick r:id="rId2" action="ppaction://hlinkfile"/>
              </a:rPr>
              <a:t>SiC</a:t>
            </a:r>
            <a:r>
              <a:rPr lang="fr-FR" dirty="0">
                <a:hlinkClick r:id="rId2" action="ppaction://hlinkfile"/>
              </a:rPr>
              <a:t> (BOOSTEC)\01-Meetings\06- DRB\DRB FM2 SCAN M1 M2V M3V\M1\Not for ESA and prime\M1_CB2_13216_15840_final.txt</a:t>
            </a:r>
            <a:endParaRPr lang="fr-FR" dirty="0"/>
          </a:p>
          <a:p>
            <a:endParaRPr lang="fr-FR" dirty="0"/>
          </a:p>
          <a:p>
            <a:r>
              <a:rPr lang="fr-FR" sz="1000" dirty="0">
                <a:latin typeface="Arial monospaced for SAP" panose="020B0609020202030204" pitchFamily="49" charset="0"/>
              </a:rPr>
              <a:t>840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[0.285, 0.251]</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193.5 µm RMS</a:t>
            </a:r>
          </a:p>
          <a:p>
            <a:r>
              <a:rPr lang="fr-FR" sz="1000" dirty="0">
                <a:latin typeface="Arial monospaced for SAP" panose="020B0609020202030204" pitchFamily="49" charset="0"/>
              </a:rPr>
              <a:t>TZ-fit: 193.0453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12.9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4.7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20.8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-0.4 |   -0.7 |   -0.8 |  144.3 |  -78.0 |    0.2 |</a:t>
            </a:r>
          </a:p>
          <a:p>
            <a:r>
              <a:rPr lang="fr-FR" sz="1000" dirty="0">
                <a:latin typeface="Arial monospaced for SAP" panose="020B0609020202030204" pitchFamily="49" charset="0"/>
              </a:rPr>
              <a:t>        |        |      1 |     81 |     39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6.69e-01 mm²</a:t>
            </a:r>
          </a:p>
        </p:txBody>
      </p:sp>
      <p:pic>
        <p:nvPicPr>
          <p:cNvPr id="9" name="Image 8">
            <a:extLst>
              <a:ext uri="{FF2B5EF4-FFF2-40B4-BE49-F238E27FC236}">
                <a16:creationId xmlns:a16="http://schemas.microsoft.com/office/drawing/2014/main" id="{45F0DE0B-115B-4D26-917D-EA729CF0E6F2}"/>
              </a:ext>
            </a:extLst>
          </p:cNvPr>
          <p:cNvPicPr>
            <a:picLocks noChangeAspect="1"/>
          </p:cNvPicPr>
          <p:nvPr/>
        </p:nvPicPr>
        <p:blipFill>
          <a:blip r:embed="rId3"/>
          <a:stretch>
            <a:fillRect/>
          </a:stretch>
        </p:blipFill>
        <p:spPr>
          <a:xfrm>
            <a:off x="8160409" y="44390"/>
            <a:ext cx="3978323" cy="6768000"/>
          </a:xfrm>
          <a:prstGeom prst="rect">
            <a:avLst/>
          </a:prstGeom>
        </p:spPr>
      </p:pic>
      <p:pic>
        <p:nvPicPr>
          <p:cNvPr id="11" name="Image 10">
            <a:extLst>
              <a:ext uri="{FF2B5EF4-FFF2-40B4-BE49-F238E27FC236}">
                <a16:creationId xmlns:a16="http://schemas.microsoft.com/office/drawing/2014/main" id="{218221EE-41A7-451C-AAE2-CF2A1B7EA49E}"/>
              </a:ext>
            </a:extLst>
          </p:cNvPr>
          <p:cNvPicPr>
            <a:picLocks noChangeAspect="1"/>
          </p:cNvPicPr>
          <p:nvPr/>
        </p:nvPicPr>
        <p:blipFill>
          <a:blip r:embed="rId4"/>
          <a:stretch>
            <a:fillRect/>
          </a:stretch>
        </p:blipFill>
        <p:spPr>
          <a:xfrm>
            <a:off x="5424164" y="4924415"/>
            <a:ext cx="2520000" cy="1807961"/>
          </a:xfrm>
          <a:prstGeom prst="rect">
            <a:avLst/>
          </a:prstGeom>
        </p:spPr>
      </p:pic>
      <p:sp>
        <p:nvSpPr>
          <p:cNvPr id="12" name="ZoneTexte 11">
            <a:extLst>
              <a:ext uri="{FF2B5EF4-FFF2-40B4-BE49-F238E27FC236}">
                <a16:creationId xmlns:a16="http://schemas.microsoft.com/office/drawing/2014/main" id="{8E2962FE-93E3-4608-AECD-14FC497B6DC1}"/>
              </a:ext>
            </a:extLst>
          </p:cNvPr>
          <p:cNvSpPr txBox="1"/>
          <p:nvPr/>
        </p:nvSpPr>
        <p:spPr>
          <a:xfrm>
            <a:off x="5850384" y="4900473"/>
            <a:ext cx="987771" cy="276999"/>
          </a:xfrm>
          <a:prstGeom prst="rect">
            <a:avLst/>
          </a:prstGeom>
          <a:noFill/>
        </p:spPr>
        <p:txBody>
          <a:bodyPr wrap="none" rtlCol="0">
            <a:spAutoFit/>
          </a:bodyPr>
          <a:lstStyle/>
          <a:p>
            <a:r>
              <a:rPr lang="fr-FR" sz="1200" dirty="0"/>
              <a:t>PV </a:t>
            </a:r>
            <a:r>
              <a:rPr lang="fr-FR" sz="1200" dirty="0" err="1"/>
              <a:t>Boostec</a:t>
            </a:r>
            <a:endParaRPr lang="fr-FR" sz="1200" dirty="0"/>
          </a:p>
        </p:txBody>
      </p:sp>
    </p:spTree>
    <p:extLst>
      <p:ext uri="{BB962C8B-B14F-4D97-AF65-F5344CB8AC3E}">
        <p14:creationId xmlns:p14="http://schemas.microsoft.com/office/powerpoint/2010/main" val="2038966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994F2-DE43-4374-941E-621DCF8998A6}"/>
              </a:ext>
            </a:extLst>
          </p:cNvPr>
          <p:cNvSpPr>
            <a:spLocks noGrp="1"/>
          </p:cNvSpPr>
          <p:nvPr>
            <p:ph type="title"/>
          </p:nvPr>
        </p:nvSpPr>
        <p:spPr/>
        <p:txBody>
          <a:bodyPr/>
          <a:lstStyle/>
          <a:p>
            <a:r>
              <a:rPr lang="fr-FR" dirty="0"/>
              <a:t>LSTM - M3VIS_CB2_13390_15841_final</a:t>
            </a:r>
          </a:p>
        </p:txBody>
      </p:sp>
      <p:sp>
        <p:nvSpPr>
          <p:cNvPr id="3" name="Espace réservé du contenu 2">
            <a:extLst>
              <a:ext uri="{FF2B5EF4-FFF2-40B4-BE49-F238E27FC236}">
                <a16:creationId xmlns:a16="http://schemas.microsoft.com/office/drawing/2014/main" id="{DFA276AA-0E70-4C4F-A6F0-312D983A5307}"/>
              </a:ext>
            </a:extLst>
          </p:cNvPr>
          <p:cNvSpPr>
            <a:spLocks noGrp="1"/>
          </p:cNvSpPr>
          <p:nvPr>
            <p:ph idx="1"/>
          </p:nvPr>
        </p:nvSpPr>
        <p:spPr>
          <a:xfrm>
            <a:off x="478800" y="1568960"/>
            <a:ext cx="7289161" cy="4351338"/>
          </a:xfrm>
        </p:spPr>
        <p:txBody>
          <a:bodyPr/>
          <a:lstStyle/>
          <a:p>
            <a:r>
              <a:rPr lang="fr-FR" dirty="0">
                <a:hlinkClick r:id="rId2" action="ppaction://hlinkfile"/>
              </a:rPr>
              <a:t>\\silvershare.fr.astrium.corp\PART\L\LSTM_B2CD_INDUS\Com\02 - </a:t>
            </a:r>
            <a:r>
              <a:rPr lang="fr-FR" dirty="0" err="1">
                <a:hlinkClick r:id="rId2" action="ppaction://hlinkfile"/>
              </a:rPr>
              <a:t>Procurement</a:t>
            </a:r>
            <a:r>
              <a:rPr lang="fr-FR" dirty="0">
                <a:hlinkClick r:id="rId2" action="ppaction://hlinkfile"/>
              </a:rPr>
              <a:t>\04 - </a:t>
            </a:r>
            <a:r>
              <a:rPr lang="fr-FR" dirty="0" err="1">
                <a:hlinkClick r:id="rId2" action="ppaction://hlinkfile"/>
              </a:rPr>
              <a:t>SiC</a:t>
            </a:r>
            <a:r>
              <a:rPr lang="fr-FR" dirty="0">
                <a:hlinkClick r:id="rId2" action="ppaction://hlinkfile"/>
              </a:rPr>
              <a:t> (BOOSTEC)\01-Meetings\06- DRB\DRB FM2 SCAN M1 M2V M3V\M3V\Not for ESA and Prime\M3VIS_CB2_13390_15841_final.txt</a:t>
            </a:r>
            <a:endParaRPr lang="fr-FR" dirty="0"/>
          </a:p>
          <a:p>
            <a:endParaRPr lang="fr-FR" dirty="0"/>
          </a:p>
          <a:p>
            <a:r>
              <a:rPr lang="fr-FR" sz="1000" dirty="0">
                <a:latin typeface="Arial monospaced for SAP" panose="020B0609020202030204" pitchFamily="49" charset="0"/>
              </a:rPr>
              <a:t>852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[0.307, 0.286]</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227.7 µm RMS</a:t>
            </a:r>
          </a:p>
          <a:p>
            <a:r>
              <a:rPr lang="fr-FR" sz="1000" dirty="0">
                <a:latin typeface="Arial monospaced for SAP" panose="020B0609020202030204" pitchFamily="49" charset="0"/>
              </a:rPr>
              <a:t>TZ-fit: -227.2549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14.2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8.8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42.6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1.6 |   -0.4 |    0.1 |  -29.7 | -123.2 |   -0.3 |</a:t>
            </a:r>
          </a:p>
          <a:p>
            <a:r>
              <a:rPr lang="fr-FR" sz="1000" dirty="0">
                <a:latin typeface="Arial monospaced for SAP" panose="020B0609020202030204" pitchFamily="49" charset="0"/>
              </a:rPr>
              <a:t>        |        |        |      6 |     96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1.64e+00 mm²</a:t>
            </a:r>
          </a:p>
        </p:txBody>
      </p:sp>
      <p:pic>
        <p:nvPicPr>
          <p:cNvPr id="5" name="Image 4">
            <a:extLst>
              <a:ext uri="{FF2B5EF4-FFF2-40B4-BE49-F238E27FC236}">
                <a16:creationId xmlns:a16="http://schemas.microsoft.com/office/drawing/2014/main" id="{AE4B5828-98DA-4613-B94E-41AFE9689768}"/>
              </a:ext>
            </a:extLst>
          </p:cNvPr>
          <p:cNvPicPr>
            <a:picLocks noChangeAspect="1"/>
          </p:cNvPicPr>
          <p:nvPr/>
        </p:nvPicPr>
        <p:blipFill>
          <a:blip r:embed="rId3"/>
          <a:stretch>
            <a:fillRect/>
          </a:stretch>
        </p:blipFill>
        <p:spPr>
          <a:xfrm>
            <a:off x="8141756" y="53268"/>
            <a:ext cx="3987411" cy="6768000"/>
          </a:xfrm>
          <a:prstGeom prst="rect">
            <a:avLst/>
          </a:prstGeom>
        </p:spPr>
      </p:pic>
      <p:pic>
        <p:nvPicPr>
          <p:cNvPr id="7" name="Image 6">
            <a:extLst>
              <a:ext uri="{FF2B5EF4-FFF2-40B4-BE49-F238E27FC236}">
                <a16:creationId xmlns:a16="http://schemas.microsoft.com/office/drawing/2014/main" id="{D6C21289-3A32-40B6-961F-BE81076B35DB}"/>
              </a:ext>
            </a:extLst>
          </p:cNvPr>
          <p:cNvPicPr>
            <a:picLocks noChangeAspect="1"/>
          </p:cNvPicPr>
          <p:nvPr/>
        </p:nvPicPr>
        <p:blipFill>
          <a:blip r:embed="rId4"/>
          <a:stretch>
            <a:fillRect/>
          </a:stretch>
        </p:blipFill>
        <p:spPr>
          <a:xfrm>
            <a:off x="5434859" y="4907813"/>
            <a:ext cx="2520000" cy="1885714"/>
          </a:xfrm>
          <a:prstGeom prst="rect">
            <a:avLst/>
          </a:prstGeom>
        </p:spPr>
      </p:pic>
      <p:sp>
        <p:nvSpPr>
          <p:cNvPr id="8" name="ZoneTexte 7">
            <a:extLst>
              <a:ext uri="{FF2B5EF4-FFF2-40B4-BE49-F238E27FC236}">
                <a16:creationId xmlns:a16="http://schemas.microsoft.com/office/drawing/2014/main" id="{0F031901-9C75-4402-8031-5651ADBB93F2}"/>
              </a:ext>
            </a:extLst>
          </p:cNvPr>
          <p:cNvSpPr txBox="1"/>
          <p:nvPr/>
        </p:nvSpPr>
        <p:spPr>
          <a:xfrm>
            <a:off x="6379753" y="5012041"/>
            <a:ext cx="987771" cy="276999"/>
          </a:xfrm>
          <a:prstGeom prst="rect">
            <a:avLst/>
          </a:prstGeom>
          <a:noFill/>
        </p:spPr>
        <p:txBody>
          <a:bodyPr wrap="none" rtlCol="0">
            <a:spAutoFit/>
          </a:bodyPr>
          <a:lstStyle/>
          <a:p>
            <a:r>
              <a:rPr lang="fr-FR" sz="1200" dirty="0"/>
              <a:t>PV </a:t>
            </a:r>
            <a:r>
              <a:rPr lang="fr-FR" sz="1200" dirty="0" err="1"/>
              <a:t>Boostec</a:t>
            </a:r>
            <a:endParaRPr lang="fr-FR" sz="1200" dirty="0"/>
          </a:p>
        </p:txBody>
      </p:sp>
    </p:spTree>
    <p:extLst>
      <p:ext uri="{BB962C8B-B14F-4D97-AF65-F5344CB8AC3E}">
        <p14:creationId xmlns:p14="http://schemas.microsoft.com/office/powerpoint/2010/main" val="398761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2012C8-6D6F-4292-BEA6-60F643A1D86F}"/>
              </a:ext>
            </a:extLst>
          </p:cNvPr>
          <p:cNvSpPr>
            <a:spLocks noGrp="1"/>
          </p:cNvSpPr>
          <p:nvPr>
            <p:ph type="title"/>
          </p:nvPr>
        </p:nvSpPr>
        <p:spPr/>
        <p:txBody>
          <a:bodyPr/>
          <a:lstStyle/>
          <a:p>
            <a:r>
              <a:rPr lang="fr-FR" dirty="0"/>
              <a:t>LSTM - M3TIR_CB2_14114_14771_final</a:t>
            </a:r>
          </a:p>
        </p:txBody>
      </p:sp>
      <p:sp>
        <p:nvSpPr>
          <p:cNvPr id="3" name="Espace réservé du contenu 2">
            <a:extLst>
              <a:ext uri="{FF2B5EF4-FFF2-40B4-BE49-F238E27FC236}">
                <a16:creationId xmlns:a16="http://schemas.microsoft.com/office/drawing/2014/main" id="{FC7DF661-6B77-48DE-9024-DDF26F404D0B}"/>
              </a:ext>
            </a:extLst>
          </p:cNvPr>
          <p:cNvSpPr>
            <a:spLocks noGrp="1"/>
          </p:cNvSpPr>
          <p:nvPr>
            <p:ph idx="1"/>
          </p:nvPr>
        </p:nvSpPr>
        <p:spPr>
          <a:xfrm>
            <a:off x="478800" y="1568960"/>
            <a:ext cx="6481293" cy="4351338"/>
          </a:xfrm>
        </p:spPr>
        <p:txBody>
          <a:bodyPr/>
          <a:lstStyle/>
          <a:p>
            <a:r>
              <a:rPr lang="fr-FR" dirty="0">
                <a:hlinkClick r:id="rId2" action="ppaction://hlinkfile"/>
              </a:rPr>
              <a:t>\\silvershare.fr.astrium.corp\PART\L\LSTM_B2CD_INDUS\Com\02 - </a:t>
            </a:r>
            <a:r>
              <a:rPr lang="fr-FR" dirty="0" err="1">
                <a:hlinkClick r:id="rId2" action="ppaction://hlinkfile"/>
              </a:rPr>
              <a:t>Procurement</a:t>
            </a:r>
            <a:r>
              <a:rPr lang="fr-FR" dirty="0">
                <a:hlinkClick r:id="rId2" action="ppaction://hlinkfile"/>
              </a:rPr>
              <a:t>\04 - </a:t>
            </a:r>
            <a:r>
              <a:rPr lang="fr-FR" dirty="0" err="1">
                <a:hlinkClick r:id="rId2" action="ppaction://hlinkfile"/>
              </a:rPr>
              <a:t>SiC</a:t>
            </a:r>
            <a:r>
              <a:rPr lang="fr-FR" dirty="0">
                <a:hlinkClick r:id="rId2" action="ppaction://hlinkfile"/>
              </a:rPr>
              <a:t> (BOOSTEC)\01-Meetings\06- DRB\DRB PFM M2T M3T\M3T </a:t>
            </a:r>
            <a:r>
              <a:rPr lang="fr-FR" dirty="0" err="1">
                <a:hlinkClick r:id="rId2" action="ppaction://hlinkfile"/>
              </a:rPr>
              <a:t>SNxxxxx</a:t>
            </a:r>
            <a:r>
              <a:rPr lang="fr-FR" dirty="0">
                <a:hlinkClick r:id="rId2" action="ppaction://hlinkfile"/>
              </a:rPr>
              <a:t>\DRB\M3TIR_CB2_14114_14771_final.txt</a:t>
            </a:r>
            <a:endParaRPr lang="fr-FR" dirty="0"/>
          </a:p>
          <a:p>
            <a:endParaRPr lang="fr-FR" dirty="0"/>
          </a:p>
          <a:p>
            <a:r>
              <a:rPr lang="fr-FR" sz="1000" dirty="0">
                <a:latin typeface="Arial monospaced for SAP" panose="020B0609020202030204" pitchFamily="49" charset="0"/>
              </a:rPr>
              <a:t>952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[0.347, 0.314]</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12.3 µm RMS</a:t>
            </a:r>
          </a:p>
          <a:p>
            <a:r>
              <a:rPr lang="fr-FR" sz="1000" dirty="0">
                <a:latin typeface="Arial monospaced for SAP" panose="020B0609020202030204" pitchFamily="49" charset="0"/>
              </a:rPr>
              <a:t>TZ-fit: -1.0564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12.3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10.9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51.8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-0.5 |   -0.8 |   -0.4 |   50.8 |  -34.1 |   -0.2 |</a:t>
            </a:r>
          </a:p>
          <a:p>
            <a:r>
              <a:rPr lang="fr-FR" sz="1000" dirty="0">
                <a:latin typeface="Arial monospaced for SAP" panose="020B0609020202030204" pitchFamily="49" charset="0"/>
              </a:rPr>
              <a:t>        |        |      1 |     66 |     37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2.28e+00 mm²</a:t>
            </a:r>
            <a:endParaRPr lang="fr-FR" dirty="0">
              <a:latin typeface="Arial monospaced for SAP" panose="020B0609020202030204" pitchFamily="49" charset="0"/>
            </a:endParaRPr>
          </a:p>
        </p:txBody>
      </p:sp>
      <p:pic>
        <p:nvPicPr>
          <p:cNvPr id="7" name="Image 6">
            <a:extLst>
              <a:ext uri="{FF2B5EF4-FFF2-40B4-BE49-F238E27FC236}">
                <a16:creationId xmlns:a16="http://schemas.microsoft.com/office/drawing/2014/main" id="{2A87BD5D-90F5-4266-BA46-220B1CB0D663}"/>
              </a:ext>
            </a:extLst>
          </p:cNvPr>
          <p:cNvPicPr>
            <a:picLocks noChangeAspect="1"/>
          </p:cNvPicPr>
          <p:nvPr/>
        </p:nvPicPr>
        <p:blipFill>
          <a:blip r:embed="rId3"/>
          <a:stretch>
            <a:fillRect/>
          </a:stretch>
        </p:blipFill>
        <p:spPr>
          <a:xfrm>
            <a:off x="8205127" y="53268"/>
            <a:ext cx="3932427" cy="6768000"/>
          </a:xfrm>
          <a:prstGeom prst="rect">
            <a:avLst/>
          </a:prstGeom>
        </p:spPr>
      </p:pic>
      <p:pic>
        <p:nvPicPr>
          <p:cNvPr id="9" name="Image 8">
            <a:extLst>
              <a:ext uri="{FF2B5EF4-FFF2-40B4-BE49-F238E27FC236}">
                <a16:creationId xmlns:a16="http://schemas.microsoft.com/office/drawing/2014/main" id="{3B5B4235-53EC-4A1A-986F-5898C530E353}"/>
              </a:ext>
            </a:extLst>
          </p:cNvPr>
          <p:cNvPicPr>
            <a:picLocks noChangeAspect="1"/>
          </p:cNvPicPr>
          <p:nvPr/>
        </p:nvPicPr>
        <p:blipFill>
          <a:blip r:embed="rId4"/>
          <a:stretch>
            <a:fillRect/>
          </a:stretch>
        </p:blipFill>
        <p:spPr>
          <a:xfrm>
            <a:off x="5563663" y="5120825"/>
            <a:ext cx="2520000" cy="1626466"/>
          </a:xfrm>
          <a:prstGeom prst="rect">
            <a:avLst/>
          </a:prstGeom>
        </p:spPr>
      </p:pic>
      <p:sp>
        <p:nvSpPr>
          <p:cNvPr id="10" name="ZoneTexte 9">
            <a:extLst>
              <a:ext uri="{FF2B5EF4-FFF2-40B4-BE49-F238E27FC236}">
                <a16:creationId xmlns:a16="http://schemas.microsoft.com/office/drawing/2014/main" id="{5AAC5ACB-E05E-47B3-BD12-1424B3B9551B}"/>
              </a:ext>
            </a:extLst>
          </p:cNvPr>
          <p:cNvSpPr txBox="1"/>
          <p:nvPr/>
        </p:nvSpPr>
        <p:spPr>
          <a:xfrm>
            <a:off x="6094800" y="6195295"/>
            <a:ext cx="987771" cy="276999"/>
          </a:xfrm>
          <a:prstGeom prst="rect">
            <a:avLst/>
          </a:prstGeom>
          <a:noFill/>
        </p:spPr>
        <p:txBody>
          <a:bodyPr wrap="none" rtlCol="0">
            <a:spAutoFit/>
          </a:bodyPr>
          <a:lstStyle/>
          <a:p>
            <a:r>
              <a:rPr lang="fr-FR" sz="1200" dirty="0"/>
              <a:t>PV </a:t>
            </a:r>
            <a:r>
              <a:rPr lang="fr-FR" sz="1200" dirty="0" err="1"/>
              <a:t>Boostec</a:t>
            </a:r>
            <a:endParaRPr lang="fr-FR" sz="1200" dirty="0"/>
          </a:p>
        </p:txBody>
      </p:sp>
    </p:spTree>
    <p:extLst>
      <p:ext uri="{BB962C8B-B14F-4D97-AF65-F5344CB8AC3E}">
        <p14:creationId xmlns:p14="http://schemas.microsoft.com/office/powerpoint/2010/main" val="3713531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F71A39-E232-463E-942F-DA878F622EFD}"/>
              </a:ext>
            </a:extLst>
          </p:cNvPr>
          <p:cNvSpPr>
            <a:spLocks noGrp="1"/>
          </p:cNvSpPr>
          <p:nvPr>
            <p:ph type="title"/>
          </p:nvPr>
        </p:nvSpPr>
        <p:spPr/>
        <p:txBody>
          <a:bodyPr/>
          <a:lstStyle/>
          <a:p>
            <a:r>
              <a:rPr lang="fr-FR" dirty="0"/>
              <a:t>LSTM </a:t>
            </a:r>
            <a:r>
              <a:rPr lang="fr-FR" dirty="0" err="1"/>
              <a:t>spare</a:t>
            </a:r>
            <a:r>
              <a:rPr lang="fr-FR" dirty="0"/>
              <a:t> - M3TIR_CB2_15132_final</a:t>
            </a:r>
          </a:p>
        </p:txBody>
      </p:sp>
      <p:sp>
        <p:nvSpPr>
          <p:cNvPr id="3" name="Espace réservé du contenu 2">
            <a:extLst>
              <a:ext uri="{FF2B5EF4-FFF2-40B4-BE49-F238E27FC236}">
                <a16:creationId xmlns:a16="http://schemas.microsoft.com/office/drawing/2014/main" id="{B46FF8E5-770A-41C1-9473-A5085233F8E1}"/>
              </a:ext>
            </a:extLst>
          </p:cNvPr>
          <p:cNvSpPr>
            <a:spLocks noGrp="1"/>
          </p:cNvSpPr>
          <p:nvPr>
            <p:ph idx="1"/>
          </p:nvPr>
        </p:nvSpPr>
        <p:spPr>
          <a:xfrm>
            <a:off x="478800" y="1568960"/>
            <a:ext cx="7227017" cy="4351338"/>
          </a:xfrm>
        </p:spPr>
        <p:txBody>
          <a:bodyPr/>
          <a:lstStyle/>
          <a:p>
            <a:r>
              <a:rPr lang="fr-FR" dirty="0">
                <a:hlinkClick r:id="rId2" action="ppaction://hlinkfile"/>
              </a:rPr>
              <a:t>\\silvershare.fr.astrium.corp\PART\L\LSTM_B2CD_INDUS\Com\02 - </a:t>
            </a:r>
            <a:r>
              <a:rPr lang="fr-FR" dirty="0" err="1">
                <a:hlinkClick r:id="rId2" action="ppaction://hlinkfile"/>
              </a:rPr>
              <a:t>Procurement</a:t>
            </a:r>
            <a:r>
              <a:rPr lang="fr-FR" dirty="0">
                <a:hlinkClick r:id="rId2" action="ppaction://hlinkfile"/>
              </a:rPr>
              <a:t>\04 - </a:t>
            </a:r>
            <a:r>
              <a:rPr lang="fr-FR" dirty="0" err="1">
                <a:hlinkClick r:id="rId2" action="ppaction://hlinkfile"/>
              </a:rPr>
              <a:t>SiC</a:t>
            </a:r>
            <a:r>
              <a:rPr lang="fr-FR" dirty="0">
                <a:hlinkClick r:id="rId2" action="ppaction://hlinkfile"/>
              </a:rPr>
              <a:t> (BOOSTEC)\01-Meetings\06- DRB\DRB </a:t>
            </a:r>
            <a:r>
              <a:rPr lang="fr-FR" dirty="0" err="1">
                <a:hlinkClick r:id="rId2" action="ppaction://hlinkfile"/>
              </a:rPr>
              <a:t>Spare</a:t>
            </a:r>
            <a:r>
              <a:rPr lang="fr-FR" dirty="0">
                <a:hlinkClick r:id="rId2" action="ppaction://hlinkfile"/>
              </a:rPr>
              <a:t> </a:t>
            </a:r>
            <a:r>
              <a:rPr lang="fr-FR" dirty="0" err="1">
                <a:hlinkClick r:id="rId2" action="ppaction://hlinkfile"/>
              </a:rPr>
              <a:t>mirrors</a:t>
            </a:r>
            <a:r>
              <a:rPr lang="fr-FR" dirty="0">
                <a:hlinkClick r:id="rId2" action="ppaction://hlinkfile"/>
              </a:rPr>
              <a:t>\Doc miroirs </a:t>
            </a:r>
            <a:r>
              <a:rPr lang="fr-FR" dirty="0" err="1">
                <a:hlinkClick r:id="rId2" action="ppaction://hlinkfile"/>
              </a:rPr>
              <a:t>spare</a:t>
            </a:r>
            <a:r>
              <a:rPr lang="fr-FR" dirty="0">
                <a:hlinkClick r:id="rId2" action="ppaction://hlinkfile"/>
              </a:rPr>
              <a:t>\M3T SN15132\Doc interne ADS ne pas diffuser\M3TIR_CB2_15132_final.txt</a:t>
            </a:r>
            <a:endParaRPr lang="fr-FR" dirty="0"/>
          </a:p>
          <a:p>
            <a:endParaRPr lang="fr-FR" dirty="0"/>
          </a:p>
          <a:p>
            <a:r>
              <a:rPr lang="fr-FR" sz="1000" dirty="0">
                <a:latin typeface="Arial monospaced for SAP" panose="020B0609020202030204" pitchFamily="49" charset="0"/>
              </a:rPr>
              <a:t>836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[0.346, 0.313]</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97.6 µm RMS</a:t>
            </a:r>
          </a:p>
          <a:p>
            <a:r>
              <a:rPr lang="fr-FR" sz="1000" dirty="0">
                <a:latin typeface="Arial monospaced for SAP" panose="020B0609020202030204" pitchFamily="49" charset="0"/>
              </a:rPr>
              <a:t>TZ-fit: 91.6194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33.6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12.5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70.0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-4.7 |    1.5 |   -1.2 |  -97.4 | -303.0 |    1.7 |</a:t>
            </a:r>
          </a:p>
          <a:p>
            <a:r>
              <a:rPr lang="fr-FR" sz="1000" dirty="0">
                <a:latin typeface="Arial monospaced for SAP" panose="020B0609020202030204" pitchFamily="49" charset="0"/>
              </a:rPr>
              <a:t>        |        |        |     13 |     95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3.71e+00 mm²</a:t>
            </a:r>
          </a:p>
          <a:p>
            <a:endParaRPr lang="fr-FR" dirty="0"/>
          </a:p>
        </p:txBody>
      </p:sp>
      <p:pic>
        <p:nvPicPr>
          <p:cNvPr id="5" name="Image 4">
            <a:extLst>
              <a:ext uri="{FF2B5EF4-FFF2-40B4-BE49-F238E27FC236}">
                <a16:creationId xmlns:a16="http://schemas.microsoft.com/office/drawing/2014/main" id="{B3300E8E-C37D-4D10-8DE4-820AC347DAC2}"/>
              </a:ext>
            </a:extLst>
          </p:cNvPr>
          <p:cNvPicPr>
            <a:picLocks noChangeAspect="1"/>
          </p:cNvPicPr>
          <p:nvPr/>
        </p:nvPicPr>
        <p:blipFill>
          <a:blip r:embed="rId3"/>
          <a:stretch>
            <a:fillRect/>
          </a:stretch>
        </p:blipFill>
        <p:spPr>
          <a:xfrm>
            <a:off x="8136667" y="53878"/>
            <a:ext cx="3998902" cy="6768000"/>
          </a:xfrm>
          <a:prstGeom prst="rect">
            <a:avLst/>
          </a:prstGeom>
        </p:spPr>
      </p:pic>
      <p:pic>
        <p:nvPicPr>
          <p:cNvPr id="7" name="Image 6">
            <a:extLst>
              <a:ext uri="{FF2B5EF4-FFF2-40B4-BE49-F238E27FC236}">
                <a16:creationId xmlns:a16="http://schemas.microsoft.com/office/drawing/2014/main" id="{35DF8321-064F-45F9-970F-E4C06F0A874A}"/>
              </a:ext>
            </a:extLst>
          </p:cNvPr>
          <p:cNvPicPr>
            <a:picLocks noChangeAspect="1"/>
          </p:cNvPicPr>
          <p:nvPr/>
        </p:nvPicPr>
        <p:blipFill>
          <a:blip r:embed="rId4"/>
          <a:stretch>
            <a:fillRect/>
          </a:stretch>
        </p:blipFill>
        <p:spPr>
          <a:xfrm>
            <a:off x="5401242" y="4838330"/>
            <a:ext cx="2520000" cy="1840283"/>
          </a:xfrm>
          <a:prstGeom prst="rect">
            <a:avLst/>
          </a:prstGeom>
        </p:spPr>
      </p:pic>
      <p:sp>
        <p:nvSpPr>
          <p:cNvPr id="8" name="ZoneTexte 7">
            <a:extLst>
              <a:ext uri="{FF2B5EF4-FFF2-40B4-BE49-F238E27FC236}">
                <a16:creationId xmlns:a16="http://schemas.microsoft.com/office/drawing/2014/main" id="{71975867-C4CD-42FC-856C-2C795A646220}"/>
              </a:ext>
            </a:extLst>
          </p:cNvPr>
          <p:cNvSpPr txBox="1"/>
          <p:nvPr/>
        </p:nvSpPr>
        <p:spPr>
          <a:xfrm>
            <a:off x="6094800" y="6195295"/>
            <a:ext cx="987771" cy="276999"/>
          </a:xfrm>
          <a:prstGeom prst="rect">
            <a:avLst/>
          </a:prstGeom>
          <a:noFill/>
        </p:spPr>
        <p:txBody>
          <a:bodyPr wrap="none" rtlCol="0">
            <a:spAutoFit/>
          </a:bodyPr>
          <a:lstStyle/>
          <a:p>
            <a:r>
              <a:rPr lang="fr-FR" sz="1200" dirty="0"/>
              <a:t>PV </a:t>
            </a:r>
            <a:r>
              <a:rPr lang="fr-FR" sz="1200" dirty="0" err="1"/>
              <a:t>Boostec</a:t>
            </a:r>
            <a:endParaRPr lang="fr-FR" sz="1200" dirty="0"/>
          </a:p>
        </p:txBody>
      </p:sp>
    </p:spTree>
    <p:extLst>
      <p:ext uri="{BB962C8B-B14F-4D97-AF65-F5344CB8AC3E}">
        <p14:creationId xmlns:p14="http://schemas.microsoft.com/office/powerpoint/2010/main" val="2533800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17B78-B92E-48F0-B30B-DE1946E3E322}"/>
              </a:ext>
            </a:extLst>
          </p:cNvPr>
          <p:cNvSpPr>
            <a:spLocks noGrp="1"/>
          </p:cNvSpPr>
          <p:nvPr>
            <p:ph type="title"/>
          </p:nvPr>
        </p:nvSpPr>
        <p:spPr/>
        <p:txBody>
          <a:bodyPr/>
          <a:lstStyle/>
          <a:p>
            <a:r>
              <a:rPr lang="fr-FR" dirty="0"/>
              <a:t>LSTM - M2TIR_14113_14663_CB2_final_v2_FEMAP</a:t>
            </a:r>
          </a:p>
        </p:txBody>
      </p:sp>
      <p:sp>
        <p:nvSpPr>
          <p:cNvPr id="3" name="Espace réservé du contenu 2">
            <a:extLst>
              <a:ext uri="{FF2B5EF4-FFF2-40B4-BE49-F238E27FC236}">
                <a16:creationId xmlns:a16="http://schemas.microsoft.com/office/drawing/2014/main" id="{AC75D548-2B5F-4697-9D11-8D8E1A75B30C}"/>
              </a:ext>
            </a:extLst>
          </p:cNvPr>
          <p:cNvSpPr>
            <a:spLocks noGrp="1"/>
          </p:cNvSpPr>
          <p:nvPr>
            <p:ph idx="1"/>
          </p:nvPr>
        </p:nvSpPr>
        <p:spPr>
          <a:xfrm>
            <a:off x="478800" y="1568960"/>
            <a:ext cx="7630727" cy="4351338"/>
          </a:xfrm>
        </p:spPr>
        <p:txBody>
          <a:bodyPr/>
          <a:lstStyle/>
          <a:p>
            <a:r>
              <a:rPr lang="fr-FR" dirty="0"/>
              <a:t>\\silvershare.fr.astrium.corp\part\L\LSTM_B2CD_INDUS\Com\02 - </a:t>
            </a:r>
            <a:r>
              <a:rPr lang="fr-FR" dirty="0" err="1"/>
              <a:t>Procurement</a:t>
            </a:r>
            <a:r>
              <a:rPr lang="fr-FR" dirty="0"/>
              <a:t>\04 - </a:t>
            </a:r>
            <a:r>
              <a:rPr lang="fr-FR" dirty="0" err="1"/>
              <a:t>SiC</a:t>
            </a:r>
            <a:r>
              <a:rPr lang="fr-FR" dirty="0"/>
              <a:t> (BOOSTEC)\01-Meetings\06- DRB\Fichiers .txt miroirs</a:t>
            </a:r>
          </a:p>
          <a:p>
            <a:endParaRPr lang="fr-FR" dirty="0"/>
          </a:p>
          <a:p>
            <a:r>
              <a:rPr lang="fr-FR" sz="1000" dirty="0">
                <a:latin typeface="Arial monospaced for SAP" panose="020B0609020202030204" pitchFamily="49" charset="0"/>
              </a:rPr>
              <a:t>544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[0.113, 0.117]</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7.0 µm RMS</a:t>
            </a:r>
          </a:p>
          <a:p>
            <a:r>
              <a:rPr lang="fr-FR" sz="1000" dirty="0">
                <a:latin typeface="Arial monospaced for SAP" panose="020B0609020202030204" pitchFamily="49" charset="0"/>
              </a:rPr>
              <a:t>TZ-fit: -4.2448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5.5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2.5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11.4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-0.1 |    0.2 |   -0.4 | -140.1 |  -66.6 |   -0.1 |</a:t>
            </a:r>
          </a:p>
          <a:p>
            <a:r>
              <a:rPr lang="fr-FR" sz="1000" dirty="0">
                <a:latin typeface="Arial monospaced for SAP" panose="020B0609020202030204" pitchFamily="49" charset="0"/>
              </a:rPr>
              <a:t>        |        |      1 |     90 |     25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6.58e-02 mm²</a:t>
            </a:r>
          </a:p>
          <a:p>
            <a:endParaRPr lang="fr-FR" dirty="0"/>
          </a:p>
        </p:txBody>
      </p:sp>
      <p:pic>
        <p:nvPicPr>
          <p:cNvPr id="5" name="Image 4">
            <a:extLst>
              <a:ext uri="{FF2B5EF4-FFF2-40B4-BE49-F238E27FC236}">
                <a16:creationId xmlns:a16="http://schemas.microsoft.com/office/drawing/2014/main" id="{1CB10F81-C2AD-4BBE-9FCE-CF2BB0C2E17A}"/>
              </a:ext>
            </a:extLst>
          </p:cNvPr>
          <p:cNvPicPr>
            <a:picLocks noChangeAspect="1"/>
          </p:cNvPicPr>
          <p:nvPr/>
        </p:nvPicPr>
        <p:blipFill>
          <a:blip r:embed="rId2"/>
          <a:stretch>
            <a:fillRect/>
          </a:stretch>
        </p:blipFill>
        <p:spPr>
          <a:xfrm>
            <a:off x="8567780" y="36944"/>
            <a:ext cx="3580175" cy="6768000"/>
          </a:xfrm>
          <a:prstGeom prst="rect">
            <a:avLst/>
          </a:prstGeom>
        </p:spPr>
      </p:pic>
      <p:pic>
        <p:nvPicPr>
          <p:cNvPr id="7" name="Image 6">
            <a:extLst>
              <a:ext uri="{FF2B5EF4-FFF2-40B4-BE49-F238E27FC236}">
                <a16:creationId xmlns:a16="http://schemas.microsoft.com/office/drawing/2014/main" id="{D853B67E-C90E-4242-9125-FE20373C390E}"/>
              </a:ext>
            </a:extLst>
          </p:cNvPr>
          <p:cNvPicPr>
            <a:picLocks noChangeAspect="1"/>
          </p:cNvPicPr>
          <p:nvPr/>
        </p:nvPicPr>
        <p:blipFill>
          <a:blip r:embed="rId3"/>
          <a:stretch>
            <a:fillRect/>
          </a:stretch>
        </p:blipFill>
        <p:spPr>
          <a:xfrm>
            <a:off x="5909541" y="4589031"/>
            <a:ext cx="2520000" cy="2118771"/>
          </a:xfrm>
          <a:prstGeom prst="rect">
            <a:avLst/>
          </a:prstGeom>
        </p:spPr>
      </p:pic>
      <p:pic>
        <p:nvPicPr>
          <p:cNvPr id="9" name="Image 8">
            <a:extLst>
              <a:ext uri="{FF2B5EF4-FFF2-40B4-BE49-F238E27FC236}">
                <a16:creationId xmlns:a16="http://schemas.microsoft.com/office/drawing/2014/main" id="{3A8BC79F-5325-4709-8D58-48AACE8FA4DD}"/>
              </a:ext>
            </a:extLst>
          </p:cNvPr>
          <p:cNvPicPr>
            <a:picLocks noChangeAspect="1"/>
          </p:cNvPicPr>
          <p:nvPr/>
        </p:nvPicPr>
        <p:blipFill>
          <a:blip r:embed="rId4"/>
          <a:stretch>
            <a:fillRect/>
          </a:stretch>
        </p:blipFill>
        <p:spPr>
          <a:xfrm>
            <a:off x="4566516" y="5260002"/>
            <a:ext cx="1343025" cy="1447800"/>
          </a:xfrm>
          <a:prstGeom prst="rect">
            <a:avLst/>
          </a:prstGeom>
        </p:spPr>
      </p:pic>
      <p:sp>
        <p:nvSpPr>
          <p:cNvPr id="10" name="ZoneTexte 9">
            <a:extLst>
              <a:ext uri="{FF2B5EF4-FFF2-40B4-BE49-F238E27FC236}">
                <a16:creationId xmlns:a16="http://schemas.microsoft.com/office/drawing/2014/main" id="{A8ABBDA4-F53B-405F-937D-5BB9D3696C37}"/>
              </a:ext>
            </a:extLst>
          </p:cNvPr>
          <p:cNvSpPr txBox="1"/>
          <p:nvPr/>
        </p:nvSpPr>
        <p:spPr>
          <a:xfrm>
            <a:off x="4855358" y="4883808"/>
            <a:ext cx="1239442" cy="307777"/>
          </a:xfrm>
          <a:prstGeom prst="rect">
            <a:avLst/>
          </a:prstGeom>
          <a:noFill/>
        </p:spPr>
        <p:txBody>
          <a:bodyPr wrap="none" rtlCol="0">
            <a:spAutoFit/>
          </a:bodyPr>
          <a:lstStyle/>
          <a:p>
            <a:r>
              <a:rPr lang="fr-FR" sz="1400" b="1" dirty="0">
                <a:solidFill>
                  <a:srgbClr val="0070C0"/>
                </a:solidFill>
              </a:rPr>
              <a:t>PV </a:t>
            </a:r>
            <a:r>
              <a:rPr lang="fr-FR" sz="1400" b="1" dirty="0" err="1">
                <a:solidFill>
                  <a:srgbClr val="0070C0"/>
                </a:solidFill>
              </a:rPr>
              <a:t>Boostec</a:t>
            </a:r>
            <a:r>
              <a:rPr lang="fr-FR" sz="1400" b="1" dirty="0">
                <a:solidFill>
                  <a:srgbClr val="0070C0"/>
                </a:solidFill>
              </a:rPr>
              <a:t>:</a:t>
            </a:r>
          </a:p>
        </p:txBody>
      </p:sp>
    </p:spTree>
    <p:extLst>
      <p:ext uri="{BB962C8B-B14F-4D97-AF65-F5344CB8AC3E}">
        <p14:creationId xmlns:p14="http://schemas.microsoft.com/office/powerpoint/2010/main" val="1128076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B3B6F69-251C-4FE2-9AA2-9BD207AFAC74}"/>
              </a:ext>
            </a:extLst>
          </p:cNvPr>
          <p:cNvSpPr>
            <a:spLocks noGrp="1"/>
          </p:cNvSpPr>
          <p:nvPr>
            <p:ph type="title"/>
          </p:nvPr>
        </p:nvSpPr>
        <p:spPr/>
        <p:txBody>
          <a:bodyPr/>
          <a:lstStyle/>
          <a:p>
            <a:r>
              <a:rPr lang="fr-FR" dirty="0"/>
              <a:t>LSTM - M2TIR_CB2_14111_15057_final_v2</a:t>
            </a:r>
          </a:p>
        </p:txBody>
      </p:sp>
      <p:sp>
        <p:nvSpPr>
          <p:cNvPr id="3" name="Espace réservé du contenu 2">
            <a:extLst>
              <a:ext uri="{FF2B5EF4-FFF2-40B4-BE49-F238E27FC236}">
                <a16:creationId xmlns:a16="http://schemas.microsoft.com/office/drawing/2014/main" id="{2AD16B59-EB98-4A20-82C5-78DFF1E3FCAB}"/>
              </a:ext>
            </a:extLst>
          </p:cNvPr>
          <p:cNvSpPr>
            <a:spLocks noGrp="1"/>
          </p:cNvSpPr>
          <p:nvPr>
            <p:ph idx="1"/>
          </p:nvPr>
        </p:nvSpPr>
        <p:spPr>
          <a:xfrm>
            <a:off x="478800" y="1568960"/>
            <a:ext cx="7815455" cy="4351338"/>
          </a:xfrm>
        </p:spPr>
        <p:txBody>
          <a:bodyPr/>
          <a:lstStyle/>
          <a:p>
            <a:r>
              <a:rPr lang="fr-FR" dirty="0"/>
              <a:t>\\silvershare.fr.astrium.corp\part\L\LSTM_B2CD_INDUS\Com\02 - </a:t>
            </a:r>
            <a:r>
              <a:rPr lang="fr-FR" dirty="0" err="1"/>
              <a:t>Procurement</a:t>
            </a:r>
            <a:r>
              <a:rPr lang="fr-FR" dirty="0"/>
              <a:t>\04 - </a:t>
            </a:r>
            <a:r>
              <a:rPr lang="fr-FR" dirty="0" err="1"/>
              <a:t>SiC</a:t>
            </a:r>
            <a:r>
              <a:rPr lang="fr-FR" dirty="0"/>
              <a:t> (BOOSTEC)\01-Meetings\06- DRB\Fichiers .txt miroirs</a:t>
            </a:r>
          </a:p>
          <a:p>
            <a:r>
              <a:rPr lang="fr-FR" dirty="0"/>
              <a:t>\\silvershare.fr.astrium.corp\part\L\LSTM_B2CD_INDUS\Com\02 - </a:t>
            </a:r>
            <a:r>
              <a:rPr lang="fr-FR" dirty="0" err="1"/>
              <a:t>Procurement</a:t>
            </a:r>
            <a:r>
              <a:rPr lang="fr-FR" dirty="0"/>
              <a:t>\04 - </a:t>
            </a:r>
            <a:r>
              <a:rPr lang="fr-FR" dirty="0" err="1"/>
              <a:t>SiC</a:t>
            </a:r>
            <a:r>
              <a:rPr lang="fr-FR" dirty="0"/>
              <a:t> (BOOSTEC)\05-Inspections - </a:t>
            </a:r>
            <a:r>
              <a:rPr lang="fr-FR" dirty="0" err="1"/>
              <a:t>Prooftest</a:t>
            </a:r>
            <a:r>
              <a:rPr lang="fr-FR" dirty="0"/>
              <a:t>\</a:t>
            </a:r>
            <a:r>
              <a:rPr lang="fr-FR" dirty="0" err="1"/>
              <a:t>Mirrors</a:t>
            </a:r>
            <a:r>
              <a:rPr lang="fr-FR" dirty="0"/>
              <a:t>\M2T\14111 - FM2</a:t>
            </a:r>
          </a:p>
          <a:p>
            <a:endParaRPr lang="fr-FR" dirty="0"/>
          </a:p>
          <a:p>
            <a:r>
              <a:rPr lang="fr-FR" sz="1000" dirty="0">
                <a:latin typeface="Arial monospaced for SAP" panose="020B0609020202030204" pitchFamily="49" charset="0"/>
              </a:rPr>
              <a:t>533 points </a:t>
            </a:r>
            <a:r>
              <a:rPr lang="fr-FR" sz="1000" dirty="0" err="1">
                <a:latin typeface="Arial monospaced for SAP" panose="020B0609020202030204" pitchFamily="49" charset="0"/>
              </a:rPr>
              <a:t>read</a:t>
            </a:r>
            <a:endParaRPr lang="fr-FR" sz="1000" dirty="0">
              <a:latin typeface="Arial monospaced for SAP" panose="020B0609020202030204" pitchFamily="49" charset="0"/>
            </a:endParaRPr>
          </a:p>
          <a:p>
            <a:r>
              <a:rPr lang="fr-FR" sz="1000" dirty="0">
                <a:latin typeface="Arial monospaced for SAP" panose="020B0609020202030204" pitchFamily="49" charset="0"/>
              </a:rPr>
              <a:t>[X,Y] size = [0.114, 0.118]</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before</a:t>
            </a:r>
            <a:r>
              <a:rPr lang="fr-FR" sz="1000" dirty="0">
                <a:latin typeface="Arial monospaced for SAP" panose="020B0609020202030204" pitchFamily="49" charset="0"/>
              </a:rPr>
              <a:t> fit: 27.0 µm RMS</a:t>
            </a:r>
          </a:p>
          <a:p>
            <a:r>
              <a:rPr lang="fr-FR" sz="1000" dirty="0">
                <a:latin typeface="Arial monospaced for SAP" panose="020B0609020202030204" pitchFamily="49" charset="0"/>
              </a:rPr>
              <a:t>TZ-fit: -26.8984 µm</a:t>
            </a: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TZ fit: 2.2 µm RMS</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RMS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2.0 µm RMS</a:t>
            </a:r>
          </a:p>
          <a:p>
            <a:r>
              <a:rPr lang="fr-FR" sz="1000" dirty="0">
                <a:latin typeface="Arial monospaced for SAP" panose="020B0609020202030204" pitchFamily="49" charset="0"/>
              </a:rPr>
              <a:t>PTV </a:t>
            </a:r>
            <a:r>
              <a:rPr lang="fr-FR" sz="1000" dirty="0" err="1">
                <a:latin typeface="Arial monospaced for SAP" panose="020B0609020202030204" pitchFamily="49" charset="0"/>
              </a:rPr>
              <a:t>after</a:t>
            </a:r>
            <a:r>
              <a:rPr lang="fr-FR" sz="1000" dirty="0">
                <a:latin typeface="Arial monospaced for SAP" panose="020B0609020202030204" pitchFamily="49" charset="0"/>
              </a:rPr>
              <a:t> 6-dof fit : 11.1 µm</a:t>
            </a:r>
          </a:p>
          <a:p>
            <a:r>
              <a:rPr lang="fr-FR" sz="1000" dirty="0">
                <a:latin typeface="Arial monospaced for SAP" panose="020B0609020202030204" pitchFamily="49" charset="0"/>
              </a:rPr>
              <a:t>6-dof fit: (µm &amp; µrad)\n</a:t>
            </a:r>
          </a:p>
          <a:p>
            <a:r>
              <a:rPr lang="fr-FR" sz="1000" dirty="0">
                <a:latin typeface="Arial monospaced for SAP" panose="020B0609020202030204" pitchFamily="49" charset="0"/>
              </a:rPr>
              <a:t>   TX   |   TY   |   TZ   |   RX   |   RY   |   RZ   |</a:t>
            </a:r>
          </a:p>
          <a:p>
            <a:r>
              <a:rPr lang="fr-FR" sz="1000" dirty="0">
                <a:latin typeface="Arial monospaced for SAP" panose="020B0609020202030204" pitchFamily="49" charset="0"/>
              </a:rPr>
              <a:t>   -0.0 |    0.0 |   -0.1 |  -22.9 |  -10.9 |   -0.0 |</a:t>
            </a:r>
          </a:p>
          <a:p>
            <a:r>
              <a:rPr lang="fr-FR" sz="1000" dirty="0">
                <a:latin typeface="Arial monospaced for SAP" panose="020B0609020202030204" pitchFamily="49" charset="0"/>
              </a:rPr>
              <a:t>        |        |      1 |     87 |     18 |        |%</a:t>
            </a:r>
          </a:p>
          <a:p>
            <a:endParaRPr lang="fr-FR" sz="1000" dirty="0">
              <a:latin typeface="Arial monospaced for SAP" panose="020B0609020202030204" pitchFamily="49" charset="0"/>
            </a:endParaRPr>
          </a:p>
          <a:p>
            <a:r>
              <a:rPr lang="fr-FR" sz="1000" dirty="0">
                <a:latin typeface="Arial monospaced for SAP" panose="020B0609020202030204" pitchFamily="49" charset="0"/>
              </a:rPr>
              <a:t>Volume </a:t>
            </a:r>
            <a:r>
              <a:rPr lang="fr-FR" sz="1000" dirty="0" err="1">
                <a:latin typeface="Arial monospaced for SAP" panose="020B0609020202030204" pitchFamily="49" charset="0"/>
              </a:rPr>
              <a:t>under</a:t>
            </a:r>
            <a:r>
              <a:rPr lang="fr-FR" sz="1000" dirty="0">
                <a:latin typeface="Arial monospaced for SAP" panose="020B0609020202030204" pitchFamily="49" charset="0"/>
              </a:rPr>
              <a:t> surface =  9.07e-02 mm²</a:t>
            </a:r>
          </a:p>
          <a:p>
            <a:endParaRPr lang="fr-FR" sz="1000" dirty="0">
              <a:latin typeface="Arial monospaced for SAP" panose="020B0609020202030204" pitchFamily="49" charset="0"/>
            </a:endParaRPr>
          </a:p>
          <a:p>
            <a:r>
              <a:rPr lang="fr-FR" sz="1600" b="1" dirty="0">
                <a:solidFill>
                  <a:srgbClr val="FF0000"/>
                </a:solidFill>
              </a:rPr>
              <a:t>Marche NOK &gt; 1mrad</a:t>
            </a:r>
          </a:p>
        </p:txBody>
      </p:sp>
      <p:pic>
        <p:nvPicPr>
          <p:cNvPr id="7" name="Image 6">
            <a:extLst>
              <a:ext uri="{FF2B5EF4-FFF2-40B4-BE49-F238E27FC236}">
                <a16:creationId xmlns:a16="http://schemas.microsoft.com/office/drawing/2014/main" id="{3FFA3F7F-C501-4333-B95B-78F1577AB3A9}"/>
              </a:ext>
            </a:extLst>
          </p:cNvPr>
          <p:cNvPicPr>
            <a:picLocks noChangeAspect="1"/>
          </p:cNvPicPr>
          <p:nvPr/>
        </p:nvPicPr>
        <p:blipFill>
          <a:blip r:embed="rId2"/>
          <a:stretch>
            <a:fillRect/>
          </a:stretch>
        </p:blipFill>
        <p:spPr>
          <a:xfrm>
            <a:off x="8509676" y="45000"/>
            <a:ext cx="3585477" cy="6768000"/>
          </a:xfrm>
          <a:prstGeom prst="rect">
            <a:avLst/>
          </a:prstGeom>
        </p:spPr>
      </p:pic>
      <p:pic>
        <p:nvPicPr>
          <p:cNvPr id="9" name="Image 8">
            <a:extLst>
              <a:ext uri="{FF2B5EF4-FFF2-40B4-BE49-F238E27FC236}">
                <a16:creationId xmlns:a16="http://schemas.microsoft.com/office/drawing/2014/main" id="{00BDEDE6-2B78-4F72-ACB9-3AEE5B45D16E}"/>
              </a:ext>
            </a:extLst>
          </p:cNvPr>
          <p:cNvPicPr>
            <a:picLocks noChangeAspect="1"/>
          </p:cNvPicPr>
          <p:nvPr/>
        </p:nvPicPr>
        <p:blipFill>
          <a:blip r:embed="rId3"/>
          <a:stretch>
            <a:fillRect/>
          </a:stretch>
        </p:blipFill>
        <p:spPr>
          <a:xfrm>
            <a:off x="5881966" y="4788333"/>
            <a:ext cx="2520000" cy="1946235"/>
          </a:xfrm>
          <a:prstGeom prst="rect">
            <a:avLst/>
          </a:prstGeom>
        </p:spPr>
      </p:pic>
      <p:pic>
        <p:nvPicPr>
          <p:cNvPr id="11" name="Image 10">
            <a:extLst>
              <a:ext uri="{FF2B5EF4-FFF2-40B4-BE49-F238E27FC236}">
                <a16:creationId xmlns:a16="http://schemas.microsoft.com/office/drawing/2014/main" id="{536B649F-39CF-4B72-B0B3-C9BC4FB74513}"/>
              </a:ext>
            </a:extLst>
          </p:cNvPr>
          <p:cNvPicPr>
            <a:picLocks noChangeAspect="1"/>
          </p:cNvPicPr>
          <p:nvPr/>
        </p:nvPicPr>
        <p:blipFill>
          <a:blip r:embed="rId4"/>
          <a:stretch>
            <a:fillRect/>
          </a:stretch>
        </p:blipFill>
        <p:spPr>
          <a:xfrm>
            <a:off x="4640321" y="5428710"/>
            <a:ext cx="1176990" cy="1305858"/>
          </a:xfrm>
          <a:prstGeom prst="rect">
            <a:avLst/>
          </a:prstGeom>
        </p:spPr>
      </p:pic>
      <p:sp>
        <p:nvSpPr>
          <p:cNvPr id="12" name="ZoneTexte 11">
            <a:extLst>
              <a:ext uri="{FF2B5EF4-FFF2-40B4-BE49-F238E27FC236}">
                <a16:creationId xmlns:a16="http://schemas.microsoft.com/office/drawing/2014/main" id="{70CF8D5B-42EF-4379-83B2-09EC95D17347}"/>
              </a:ext>
            </a:extLst>
          </p:cNvPr>
          <p:cNvSpPr txBox="1"/>
          <p:nvPr/>
        </p:nvSpPr>
        <p:spPr>
          <a:xfrm>
            <a:off x="4781467" y="5107173"/>
            <a:ext cx="1239442" cy="307777"/>
          </a:xfrm>
          <a:prstGeom prst="rect">
            <a:avLst/>
          </a:prstGeom>
          <a:noFill/>
        </p:spPr>
        <p:txBody>
          <a:bodyPr wrap="none" rtlCol="0">
            <a:spAutoFit/>
          </a:bodyPr>
          <a:lstStyle/>
          <a:p>
            <a:r>
              <a:rPr lang="fr-FR" sz="1400" b="1" dirty="0">
                <a:solidFill>
                  <a:srgbClr val="0070C0"/>
                </a:solidFill>
              </a:rPr>
              <a:t>PV </a:t>
            </a:r>
            <a:r>
              <a:rPr lang="fr-FR" sz="1400" b="1" dirty="0" err="1">
                <a:solidFill>
                  <a:srgbClr val="0070C0"/>
                </a:solidFill>
              </a:rPr>
              <a:t>Boostec</a:t>
            </a:r>
            <a:r>
              <a:rPr lang="fr-FR" sz="1400" b="1" dirty="0">
                <a:solidFill>
                  <a:srgbClr val="0070C0"/>
                </a:solidFill>
              </a:rPr>
              <a:t>:</a:t>
            </a:r>
          </a:p>
        </p:txBody>
      </p:sp>
    </p:spTree>
    <p:extLst>
      <p:ext uri="{BB962C8B-B14F-4D97-AF65-F5344CB8AC3E}">
        <p14:creationId xmlns:p14="http://schemas.microsoft.com/office/powerpoint/2010/main" val="2245561530"/>
      </p:ext>
    </p:extLst>
  </p:cSld>
  <p:clrMapOvr>
    <a:masterClrMapping/>
  </p:clrMapOvr>
</p:sld>
</file>

<file path=ppt/theme/theme1.xml><?xml version="1.0" encoding="utf-8"?>
<a:theme xmlns:a="http://schemas.openxmlformats.org/drawingml/2006/main" name="Amber_AB PPT Advanced Template Defence and Space">
  <a:themeElements>
    <a:clrScheme name="Airbus Colours">
      <a:dk1>
        <a:srgbClr val="000000"/>
      </a:dk1>
      <a:lt1>
        <a:srgbClr val="FFFFFF"/>
      </a:lt1>
      <a:dk2>
        <a:srgbClr val="00205B"/>
      </a:dk2>
      <a:lt2>
        <a:srgbClr val="005587"/>
      </a:lt2>
      <a:accent1>
        <a:srgbClr val="0085AD"/>
      </a:accent1>
      <a:accent2>
        <a:srgbClr val="859199"/>
      </a:accent2>
      <a:accent3>
        <a:srgbClr val="84BD00"/>
      </a:accent3>
      <a:accent4>
        <a:srgbClr val="E4002B"/>
      </a:accent4>
      <a:accent5>
        <a:srgbClr val="FE5000"/>
      </a:accent5>
      <a:accent6>
        <a:srgbClr val="A5189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Airbus Blue 1">
      <a:srgbClr val="00205B"/>
    </a:custClr>
    <a:custClr name="Airbus Blue 2">
      <a:srgbClr val="00A0C5"/>
    </a:custClr>
    <a:custClr name="Airbus Blue 3">
      <a:srgbClr val="005587"/>
    </a:custClr>
    <a:custClr name="Airbus Blue 4">
      <a:srgbClr val="00ABCD"/>
    </a:custClr>
    <a:custClr name="Airbus Blue 5">
      <a:srgbClr val="0085AD"/>
    </a:custClr>
    <a:custClr name="Airbus Blue 6">
      <a:srgbClr val="33BCD7"/>
    </a:custClr>
    <a:custClr name="Airbus Blue 7">
      <a:srgbClr val="289BBC"/>
    </a:custClr>
    <a:custClr name="Airbus Blue 8">
      <a:srgbClr val="66CDE1"/>
    </a:custClr>
    <a:custClr name="Airbus Blue 9">
      <a:srgbClr val="56B5D1"/>
    </a:custClr>
    <a:custClr name="Airbus Blue 10">
      <a:srgbClr val="99DDEB"/>
    </a:custClr>
    <a:custClr name="Competition Grey 1">
      <a:srgbClr val="46464B"/>
    </a:custClr>
    <a:custClr name="Competition Grey 2">
      <a:srgbClr val="9F9FA4"/>
    </a:custClr>
    <a:custClr name="Competition Grey 3">
      <a:srgbClr val="58585D"/>
    </a:custClr>
    <a:custClr name="Competition Grey 4">
      <a:srgbClr val="B1B1B6"/>
    </a:custClr>
    <a:custClr name="Competition Grey 5">
      <a:srgbClr val="6A6A6F"/>
    </a:custClr>
    <a:custClr name="Competition Grey 6">
      <a:srgbClr val="C2C2C7"/>
    </a:custClr>
    <a:custClr name="Competition Grey 7">
      <a:srgbClr val="7B7B80"/>
    </a:custClr>
    <a:custClr name="Competition Grey 8">
      <a:srgbClr val="D4D4D9"/>
    </a:custClr>
    <a:custClr name="Competition Grey 9">
      <a:srgbClr val="8D8D92"/>
    </a:custClr>
    <a:custClr name="Competition Grey 10">
      <a:srgbClr val="EBEBEB"/>
    </a:custClr>
    <a:custClr name="Airbus v Competition Blue 1">
      <a:srgbClr val="00205B"/>
    </a:custClr>
    <a:custClr name="Airbus v Competition Grey 2">
      <a:srgbClr val="9F9FA4"/>
    </a:custClr>
    <a:custClr name="Airbus v Competition Blue 3">
      <a:srgbClr val="005587"/>
    </a:custClr>
    <a:custClr name="Airbus v Competition Grey 4">
      <a:srgbClr val="B1B1B6"/>
    </a:custClr>
    <a:custClr name="Airbus v Competition Blue 5">
      <a:srgbClr val="0085AD"/>
    </a:custClr>
    <a:custClr name="Airbus v Competition Grey 6">
      <a:srgbClr val="C2C2C7"/>
    </a:custClr>
    <a:custClr name="Airbus v Competition Blue 7">
      <a:srgbClr val="289BBC"/>
    </a:custClr>
    <a:custClr name="Airbus v Competition Grey 8">
      <a:srgbClr val="D4D4D9"/>
    </a:custClr>
    <a:custClr name="Airbus v Competition Blue 9">
      <a:srgbClr val="56B5D1"/>
    </a:custClr>
    <a:custClr name="Airbus v Competition Grey 10">
      <a:srgbClr val="EBEBEB"/>
    </a:custClr>
    <a:custClr name="Highlight colours Green 1">
      <a:srgbClr val="009F4D"/>
    </a:custClr>
    <a:custClr name="Highlight colours Green 2">
      <a:srgbClr val="44BD00"/>
    </a:custClr>
    <a:custClr name="Highlight colours Yellow 1">
      <a:srgbClr val="FFF400"/>
    </a:custClr>
    <a:custClr name="Highlight colours Orange 1">
      <a:srgbClr val="FE8F00"/>
    </a:custClr>
    <a:custClr name="Highlight colours Orange 2">
      <a:srgbClr val="FE5000"/>
    </a:custClr>
    <a:custClr name="Highlight colours Red 1">
      <a:srgbClr val="E4002B"/>
    </a:custClr>
    <a:custClr name="Highlight colours Purple 1">
      <a:srgbClr val="DA1884"/>
    </a:custClr>
    <a:custClr name="Highlight colours Purple 2">
      <a:srgbClr val="A51890"/>
    </a:custClr>
    <a:custClr name="Highlight colours Blue 1">
      <a:srgbClr val="0077C8"/>
    </a:custClr>
    <a:custClr name="Highlight colours Blue 2">
      <a:srgbClr val="00AEC7"/>
    </a:custClr>
    <a:custClr name="Non-competitive colours Green 1">
      <a:srgbClr val="00663C"/>
    </a:custClr>
    <a:custClr name="Non-competitive colours Green 2">
      <a:srgbClr val="618600"/>
    </a:custClr>
    <a:custClr name="Non-competitive colours Yellow 1">
      <a:srgbClr val="BFB700"/>
    </a:custClr>
    <a:custClr name="Non-competitive colours Orange 1">
      <a:srgbClr val="BC6900"/>
    </a:custClr>
    <a:custClr name="Non-competitive colours Orange 2">
      <a:srgbClr val="BF3C00"/>
    </a:custClr>
    <a:custClr name="Non-competitive colours Red 1">
      <a:srgbClr val="A70021"/>
    </a:custClr>
    <a:custClr name="Non-competitive colours Purple 1">
      <a:srgbClr val="930F5A"/>
    </a:custClr>
    <a:custClr name="Non-competitive colours Purple 2">
      <a:srgbClr val="6D0F60"/>
    </a:custClr>
    <a:custClr name="Non-competitive colours Blue 1">
      <a:srgbClr val="005189"/>
    </a:custClr>
    <a:custClr name="Non-competitive colours Blue 2">
      <a:srgbClr val="007789"/>
    </a:custClr>
  </a:custClrLst>
  <a:extLst>
    <a:ext uri="{05A4C25C-085E-4340-85A3-A5531E510DB2}">
      <thm15:themeFamily xmlns:thm15="http://schemas.microsoft.com/office/thememl/2012/main" name="Amber_AB PPT template Defence and Space" id="{DACF267F-C5A3-FD44-8331-4F7A18D5EED7}" vid="{689BF53A-AA6D-6F4B-9EC4-F2015FB95744}"/>
    </a:ext>
  </a:extLst>
</a:theme>
</file>

<file path=docProps/app.xml><?xml version="1.0" encoding="utf-8"?>
<Properties xmlns="http://schemas.openxmlformats.org/officeDocument/2006/extended-properties" xmlns:vt="http://schemas.openxmlformats.org/officeDocument/2006/docPropsVTypes">
  <Template>Amber_AB PPT template Defence and Space</Template>
  <TotalTime>0</TotalTime>
  <Words>3760</Words>
  <Application>Microsoft Office PowerPoint</Application>
  <PresentationFormat>Grand écran</PresentationFormat>
  <Paragraphs>373</Paragraphs>
  <Slides>20</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20</vt:i4>
      </vt:variant>
    </vt:vector>
  </HeadingPairs>
  <TitlesOfParts>
    <vt:vector size="26" baseType="lpstr">
      <vt:lpstr>Arial</vt:lpstr>
      <vt:lpstr>Arial</vt:lpstr>
      <vt:lpstr>Arial monospaced for SAP</vt:lpstr>
      <vt:lpstr>Calibri</vt:lpstr>
      <vt:lpstr>Microsoft Sans Serif</vt:lpstr>
      <vt:lpstr>Amber_AB PPT Advanced Template Defence and Space</vt:lpstr>
      <vt:lpstr>Fit de forme des miroirs en sortie de chez Boostec</vt:lpstr>
      <vt:lpstr>Présentation PowerPoint</vt:lpstr>
      <vt:lpstr>Remarques générales</vt:lpstr>
      <vt:lpstr>LSTM - M1_CB2_13216_15840_final</vt:lpstr>
      <vt:lpstr>LSTM - M3VIS_CB2_13390_15841_final</vt:lpstr>
      <vt:lpstr>LSTM - M3TIR_CB2_14114_14771_final</vt:lpstr>
      <vt:lpstr>LSTM spare - M3TIR_CB2_15132_final</vt:lpstr>
      <vt:lpstr>LSTM - M2TIR_14113_14663_CB2_final_v2_FEMAP</vt:lpstr>
      <vt:lpstr>LSTM - M2TIR_CB2_14111_15057_final_v2</vt:lpstr>
      <vt:lpstr>NAOMIX M1 - FM4 SN 7055 02</vt:lpstr>
      <vt:lpstr>NAOMIX M1 -</vt:lpstr>
      <vt:lpstr>NAOMIX M1 - XYZ ep CVD -M1 SN 6076</vt:lpstr>
      <vt:lpstr>NAOMIX M1 - coord XYZ-ep CVD  &amp;  point complémentaire M1 SN 6077</vt:lpstr>
      <vt:lpstr>NAOMIX M1 - sn_7953</vt:lpstr>
      <vt:lpstr>NAOMIX M1 - sn_9252</vt:lpstr>
      <vt:lpstr>NAOMIX M2 – sn 6153</vt:lpstr>
      <vt:lpstr>NAOMIX M2 – sn 6154</vt:lpstr>
      <vt:lpstr>NAOMIX M2 – sn 6155 NOK</vt:lpstr>
      <vt:lpstr>NAOMIX M2 – sn 7952</vt:lpstr>
      <vt:lpstr>NAOMIX M2 – sn 8076</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 de forme des miroirs en sortie de chez Boostec</dc:title>
  <dc:creator>Pavageau, Adrien [FR]</dc:creator>
  <cp:lastModifiedBy>Pavageau, Adrien [FR]</cp:lastModifiedBy>
  <cp:revision>40</cp:revision>
  <dcterms:created xsi:type="dcterms:W3CDTF">2025-04-10T09:29:01Z</dcterms:created>
  <dcterms:modified xsi:type="dcterms:W3CDTF">2025-04-16T12:27:33Z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54970f5e-7887-4ecc-a999-2c8f2dec256d</vt:lpwstr>
  </property>
  <property fmtid="{D5CDD505-2E9C-101B-9397-08002B2CF9AE}" pid="3" name="TaggedBy">
    <vt:lpwstr>pavageau</vt:lpwstr>
  </property>
  <property fmtid="{D5CDD505-2E9C-101B-9397-08002B2CF9AE}" pid="4" name="L">
    <vt:lpwstr>XXSEN</vt:lpwstr>
  </property>
  <property fmtid="{D5CDD505-2E9C-101B-9397-08002B2CF9AE}" pid="5" name="STAMP">
    <vt:lpwstr>YES</vt:lpwstr>
  </property>
  <property fmtid="{D5CDD505-2E9C-101B-9397-08002B2CF9AE}" pid="6" name="CC">
    <vt:lpwstr>XXCCA</vt:lpwstr>
  </property>
  <property fmtid="{D5CDD505-2E9C-101B-9397-08002B2CF9AE}" pid="7" name="PP">
    <vt:lpwstr>XXPCA</vt:lpwstr>
  </property>
  <property fmtid="{D5CDD505-2E9C-101B-9397-08002B2CF9AE}" pid="8" name="E">
    <vt:lpwstr>E0002</vt:lpwstr>
  </property>
  <property fmtid="{D5CDD505-2E9C-101B-9397-08002B2CF9AE}" pid="9" name="EC">
    <vt:lpwstr>FRF00USF00</vt:lpwstr>
  </property>
  <property fmtid="{D5CDD505-2E9C-101B-9397-08002B2CF9AE}" pid="10" name="ECCC">
    <vt:lpwstr>FRFC2</vt:lpwstr>
  </property>
  <property fmtid="{D5CDD505-2E9C-101B-9397-08002B2CF9AE}" pid="11" name="CLCN">
    <vt:lpwstr>6E002</vt:lpwstr>
  </property>
  <property fmtid="{D5CDD505-2E9C-101B-9397-08002B2CF9AE}" pid="12" name="GD">
    <vt:lpwstr>XXGCA</vt:lpwstr>
  </property>
  <property fmtid="{D5CDD505-2E9C-101B-9397-08002B2CF9AE}" pid="13" name="OT">
    <vt:lpwstr>XXOCA</vt:lpwstr>
  </property>
  <property fmtid="{D5CDD505-2E9C-101B-9397-08002B2CF9AE}" pid="14" name="L2">
    <vt:lpwstr/>
  </property>
  <property fmtid="{D5CDD505-2E9C-101B-9397-08002B2CF9AE}" pid="15" name="L3">
    <vt:lpwstr/>
  </property>
  <property fmtid="{D5CDD505-2E9C-101B-9397-08002B2CF9AE}" pid="16" name="L1">
    <vt:lpwstr/>
  </property>
  <property fmtid="{D5CDD505-2E9C-101B-9397-08002B2CF9AE}" pid="17" name="L4">
    <vt:lpwstr/>
  </property>
  <property fmtid="{D5CDD505-2E9C-101B-9397-08002B2CF9AE}" pid="18" name="LABEL">
    <vt:lpwstr/>
  </property>
</Properties>
</file>